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2"/>
      </p:cViewPr>
      <p:guideLst>
        <p:guide orient="horz" pos="2092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A226-1AA4-406C-AB74-AB2E00DDED4D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7495-2189-4D40-A3F9-ECAC754F4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53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A226-1AA4-406C-AB74-AB2E00DDED4D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7495-2189-4D40-A3F9-ECAC754F4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7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A226-1AA4-406C-AB74-AB2E00DDED4D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7495-2189-4D40-A3F9-ECAC754F4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50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A226-1AA4-406C-AB74-AB2E00DDED4D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7495-2189-4D40-A3F9-ECAC754F4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45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A226-1AA4-406C-AB74-AB2E00DDED4D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7495-2189-4D40-A3F9-ECAC754F4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75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A226-1AA4-406C-AB74-AB2E00DDED4D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7495-2189-4D40-A3F9-ECAC754F4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0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A226-1AA4-406C-AB74-AB2E00DDED4D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7495-2189-4D40-A3F9-ECAC754F4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87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A226-1AA4-406C-AB74-AB2E00DDED4D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7495-2189-4D40-A3F9-ECAC754F4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51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A226-1AA4-406C-AB74-AB2E00DDED4D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7495-2189-4D40-A3F9-ECAC754F4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9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A226-1AA4-406C-AB74-AB2E00DDED4D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7495-2189-4D40-A3F9-ECAC754F4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51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A226-1AA4-406C-AB74-AB2E00DDED4D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7495-2189-4D40-A3F9-ECAC754F4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2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4A226-1AA4-406C-AB74-AB2E00DDED4D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27495-2189-4D40-A3F9-ECAC754F4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4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869" y="3012583"/>
            <a:ext cx="2970124" cy="2970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868" y="361212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9589" t="8073" r="19066" b="19389"/>
          <a:stretch/>
        </p:blipFill>
        <p:spPr>
          <a:xfrm>
            <a:off x="-167651" y="231820"/>
            <a:ext cx="4404800" cy="5618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9588" t="9814" r="17814" b="17067"/>
          <a:stretch/>
        </p:blipFill>
        <p:spPr>
          <a:xfrm>
            <a:off x="7330943" y="3097839"/>
            <a:ext cx="2289576" cy="28848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4258" t="5752" r="12502" b="14746"/>
          <a:stretch/>
        </p:blipFill>
        <p:spPr>
          <a:xfrm>
            <a:off x="7330943" y="361211"/>
            <a:ext cx="2392606" cy="280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5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4" t="17665" r="13687" b="14184"/>
          <a:stretch/>
        </p:blipFill>
        <p:spPr>
          <a:xfrm rot="5400000">
            <a:off x="219758" y="1093395"/>
            <a:ext cx="2568139" cy="197964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14008" y="3781466"/>
            <a:ext cx="9042423" cy="2878112"/>
            <a:chOff x="663908" y="3781466"/>
            <a:chExt cx="9042423" cy="28781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6" t="17526" r="12371" b="15201"/>
            <a:stretch/>
          </p:blipFill>
          <p:spPr>
            <a:xfrm rot="5400000">
              <a:off x="220194" y="4225180"/>
              <a:ext cx="2867070" cy="197964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7" t="18585" r="10550" b="7500"/>
            <a:stretch/>
          </p:blipFill>
          <p:spPr>
            <a:xfrm rot="5400000">
              <a:off x="2492080" y="4204359"/>
              <a:ext cx="2867070" cy="20212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3" t="7917" r="12950" b="18164"/>
            <a:stretch/>
          </p:blipFill>
          <p:spPr>
            <a:xfrm rot="5400000">
              <a:off x="4808468" y="4191724"/>
              <a:ext cx="2867067" cy="206864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92" t="15924" r="15030" b="11399"/>
            <a:stretch/>
          </p:blipFill>
          <p:spPr>
            <a:xfrm rot="5400000">
              <a:off x="7187983" y="4141229"/>
              <a:ext cx="2878112" cy="215858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629677" y="214371"/>
            <a:ext cx="4646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Papyrus" panose="03070502060502030205" pitchFamily="66" charset="0"/>
              </a:rPr>
              <a:t>Pharaoh </a:t>
            </a:r>
            <a:r>
              <a:rPr lang="en-GB" sz="3200" b="1" dirty="0" smtClean="0">
                <a:latin typeface="Papyrus" panose="03070502060502030205" pitchFamily="66" charset="0"/>
              </a:rPr>
              <a:t>Head</a:t>
            </a:r>
            <a:endParaRPr lang="en-GB" sz="3200" b="1" dirty="0">
              <a:latin typeface="Papyrus" panose="03070502060502030205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3574" y="933303"/>
            <a:ext cx="5845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Cut out your overall background shape.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Create a stripped top piece.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Create two further stripped side pieces.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Cut out and draw the face.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Add the beard.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006" y="799146"/>
            <a:ext cx="38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1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006" y="3792511"/>
            <a:ext cx="38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73402" y="3781465"/>
            <a:ext cx="38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139" y="3781465"/>
            <a:ext cx="38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5205" y="3781465"/>
            <a:ext cx="38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5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7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38</Words>
  <Application>Microsoft Office PowerPoint</Application>
  <PresentationFormat>A4 Paper (210x297 mm)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Papyrus</vt:lpstr>
      <vt:lpstr>Office Theme</vt:lpstr>
      <vt:lpstr>PowerPoint Presentation</vt:lpstr>
      <vt:lpstr>PowerPoint Presentation</vt:lpstr>
    </vt:vector>
  </TitlesOfParts>
  <Company>osi.local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Richards</dc:creator>
  <cp:lastModifiedBy>Victoria Richards</cp:lastModifiedBy>
  <cp:revision>5</cp:revision>
  <cp:lastPrinted>2019-11-20T10:32:03Z</cp:lastPrinted>
  <dcterms:created xsi:type="dcterms:W3CDTF">2019-11-20T10:15:44Z</dcterms:created>
  <dcterms:modified xsi:type="dcterms:W3CDTF">2020-09-20T10:48:42Z</dcterms:modified>
</cp:coreProperties>
</file>