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5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74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49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71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85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0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55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8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77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2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294F-128D-49CB-BA1A-0E8A4E8DB514}" type="datetimeFigureOut">
              <a:rPr lang="en-GB" smtClean="0"/>
              <a:t>19/04/21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AED70-2A27-479B-B06D-4079E05C3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8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Q1BNJpVS5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055" y="1645920"/>
            <a:ext cx="831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https://youtu.be/PQ1BNJpVS5M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2369" y="267287"/>
            <a:ext cx="680876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>
                <a:latin typeface="Comic Sans MS" panose="030F0702030302020204" pitchFamily="66" charset="0"/>
              </a:rPr>
              <a:t>Roots, Reggae and Rebellion</a:t>
            </a: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Watch the documentary and make notes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473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Boakye</dc:creator>
  <cp:lastModifiedBy>Charlotte Boakye</cp:lastModifiedBy>
  <cp:revision>1</cp:revision>
  <dcterms:created xsi:type="dcterms:W3CDTF">2021-04-18T19:39:56Z</dcterms:created>
  <dcterms:modified xsi:type="dcterms:W3CDTF">2021-04-19T09:23:08Z</dcterms:modified>
</cp:coreProperties>
</file>