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64" r:id="rId2"/>
    <p:sldId id="266" r:id="rId3"/>
    <p:sldId id="269" r:id="rId4"/>
    <p:sldId id="26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5746-26AF-455A-B593-CECE30C35F10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B561E-9194-45F8-8E66-99DEF1B76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901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C6A-5077-41EB-8797-3C161336DD41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90D-537E-44BF-BD21-ABD6E3845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0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C6A-5077-41EB-8797-3C161336DD41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90D-537E-44BF-BD21-ABD6E3845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9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C6A-5077-41EB-8797-3C161336DD41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90D-537E-44BF-BD21-ABD6E3845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C6A-5077-41EB-8797-3C161336DD41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90D-537E-44BF-BD21-ABD6E3845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7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C6A-5077-41EB-8797-3C161336DD41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90D-537E-44BF-BD21-ABD6E3845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64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C6A-5077-41EB-8797-3C161336DD41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90D-537E-44BF-BD21-ABD6E3845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94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C6A-5077-41EB-8797-3C161336DD41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90D-537E-44BF-BD21-ABD6E3845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5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C6A-5077-41EB-8797-3C161336DD41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90D-537E-44BF-BD21-ABD6E3845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55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C6A-5077-41EB-8797-3C161336DD41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90D-537E-44BF-BD21-ABD6E3845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5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C6A-5077-41EB-8797-3C161336DD41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90D-537E-44BF-BD21-ABD6E3845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34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0C6A-5077-41EB-8797-3C161336DD41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390D-537E-44BF-BD21-ABD6E3845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01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B0C6A-5077-41EB-8797-3C161336DD41}" type="datetimeFigureOut">
              <a:rPr lang="en-GB" smtClean="0"/>
              <a:t>24/02/21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390D-537E-44BF-BD21-ABD6E38453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3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goes on a Book Cover?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65" t="6135" r="15854" b="6542"/>
          <a:stretch/>
        </p:blipFill>
        <p:spPr>
          <a:xfrm rot="16200000">
            <a:off x="1992963" y="-1323262"/>
            <a:ext cx="5898524" cy="92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65" t="8200" r="15854" b="5790"/>
          <a:stretch/>
        </p:blipFill>
        <p:spPr>
          <a:xfrm rot="16200000">
            <a:off x="2003063" y="-1281846"/>
            <a:ext cx="6027314" cy="938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7" r="2034" b="6495"/>
          <a:stretch/>
        </p:blipFill>
        <p:spPr>
          <a:xfrm>
            <a:off x="274749" y="502276"/>
            <a:ext cx="9281375" cy="581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Anatomy of a Book Cover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434" y="1893637"/>
            <a:ext cx="6400799" cy="4077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039500"/>
            <a:ext cx="15454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Author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Title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Illustration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Spine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43233" y="1993333"/>
            <a:ext cx="213135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Book Summary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Barcode / Price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Publishers Logo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961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92" t="19649" r="25374" b="15603"/>
          <a:stretch/>
        </p:blipFill>
        <p:spPr>
          <a:xfrm>
            <a:off x="0" y="212374"/>
            <a:ext cx="9517487" cy="66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will need the following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Name of Author</a:t>
            </a:r>
          </a:p>
          <a:p>
            <a:r>
              <a:rPr lang="en-GB" dirty="0" smtClean="0"/>
              <a:t>Book Title</a:t>
            </a:r>
          </a:p>
          <a:p>
            <a:r>
              <a:rPr lang="en-GB" dirty="0" smtClean="0"/>
              <a:t>Price</a:t>
            </a:r>
          </a:p>
          <a:p>
            <a:r>
              <a:rPr lang="en-GB" dirty="0" smtClean="0"/>
              <a:t>Possible images for illustrations </a:t>
            </a:r>
          </a:p>
          <a:p>
            <a:r>
              <a:rPr lang="en-GB" dirty="0" smtClean="0"/>
              <a:t>Book summary</a:t>
            </a:r>
          </a:p>
          <a:p>
            <a:r>
              <a:rPr lang="en-GB" dirty="0" smtClean="0"/>
              <a:t>Publishers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6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Book Cover Design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Design a front cover along with a spine and back cover for your Pop-Up Book</a:t>
            </a:r>
          </a:p>
          <a:p>
            <a:r>
              <a:rPr lang="en-GB" dirty="0" smtClean="0"/>
              <a:t>Remember to include your publishers logo, a title for the book, the blurb you wrote along with appropriate images.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0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13111" r="4222" b="4774"/>
          <a:stretch/>
        </p:blipFill>
        <p:spPr>
          <a:xfrm>
            <a:off x="620152" y="528034"/>
            <a:ext cx="8592671" cy="5724789"/>
          </a:xfrm>
        </p:spPr>
      </p:pic>
    </p:spTree>
    <p:extLst>
      <p:ext uri="{BB962C8B-B14F-4D97-AF65-F5344CB8AC3E}">
        <p14:creationId xmlns:p14="http://schemas.microsoft.com/office/powerpoint/2010/main" val="27754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10995" r="8615" b="12615"/>
          <a:stretch/>
        </p:blipFill>
        <p:spPr>
          <a:xfrm>
            <a:off x="425003" y="321971"/>
            <a:ext cx="8757634" cy="6048942"/>
          </a:xfrm>
        </p:spPr>
      </p:pic>
    </p:spTree>
    <p:extLst>
      <p:ext uri="{BB962C8B-B14F-4D97-AF65-F5344CB8AC3E}">
        <p14:creationId xmlns:p14="http://schemas.microsoft.com/office/powerpoint/2010/main" val="136490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t="15884" r="2034" b="5994"/>
          <a:stretch/>
        </p:blipFill>
        <p:spPr>
          <a:xfrm>
            <a:off x="399245" y="386367"/>
            <a:ext cx="9311426" cy="60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9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90" t="14854" r="2602" b="8965"/>
          <a:stretch/>
        </p:blipFill>
        <p:spPr>
          <a:xfrm>
            <a:off x="489397" y="811370"/>
            <a:ext cx="8680361" cy="547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82</Words>
  <Application>Microsoft Office PowerPoint</Application>
  <PresentationFormat>A4 Paper (210x297 mm)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What goes on a Book Cover?</vt:lpstr>
      <vt:lpstr>Anatomy of a Book Cover</vt:lpstr>
      <vt:lpstr>PowerPoint Presentation</vt:lpstr>
      <vt:lpstr>You will need the following </vt:lpstr>
      <vt:lpstr>Book Cover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Cirencester Kingshill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Cover Design</dc:title>
  <dc:creator>Victoria Richards</dc:creator>
  <cp:lastModifiedBy>Victoria Richards</cp:lastModifiedBy>
  <cp:revision>8</cp:revision>
  <cp:lastPrinted>2021-02-24T09:01:40Z</cp:lastPrinted>
  <dcterms:created xsi:type="dcterms:W3CDTF">2020-09-20T11:05:50Z</dcterms:created>
  <dcterms:modified xsi:type="dcterms:W3CDTF">2021-02-24T09:33:16Z</dcterms:modified>
</cp:coreProperties>
</file>