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2" r:id="rId3"/>
    <p:sldId id="261" r:id="rId4"/>
    <p:sldId id="263" r:id="rId5"/>
    <p:sldId id="264" r:id="rId6"/>
    <p:sldId id="265" r:id="rId7"/>
    <p:sldId id="258" r:id="rId8"/>
    <p:sldId id="256" r:id="rId9"/>
    <p:sldId id="257" r:id="rId10"/>
    <p:sldId id="260" r:id="rId11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6D84-2019-4BFC-A322-CE12D2684977}" type="datetimeFigureOut">
              <a:rPr lang="en-GB" smtClean="0"/>
              <a:t>02/11/20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1180-36FC-4FD2-A90D-84C459B85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2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6D84-2019-4BFC-A322-CE12D2684977}" type="datetimeFigureOut">
              <a:rPr lang="en-GB" smtClean="0"/>
              <a:t>02/11/20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1180-36FC-4FD2-A90D-84C459B85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80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6D84-2019-4BFC-A322-CE12D2684977}" type="datetimeFigureOut">
              <a:rPr lang="en-GB" smtClean="0"/>
              <a:t>02/11/20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1180-36FC-4FD2-A90D-84C459B85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18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6D84-2019-4BFC-A322-CE12D2684977}" type="datetimeFigureOut">
              <a:rPr lang="en-GB" smtClean="0"/>
              <a:t>02/11/20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1180-36FC-4FD2-A90D-84C459B85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53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6D84-2019-4BFC-A322-CE12D2684977}" type="datetimeFigureOut">
              <a:rPr lang="en-GB" smtClean="0"/>
              <a:t>02/11/20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1180-36FC-4FD2-A90D-84C459B85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69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6D84-2019-4BFC-A322-CE12D2684977}" type="datetimeFigureOut">
              <a:rPr lang="en-GB" smtClean="0"/>
              <a:t>02/11/20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1180-36FC-4FD2-A90D-84C459B85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82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6D84-2019-4BFC-A322-CE12D2684977}" type="datetimeFigureOut">
              <a:rPr lang="en-GB" smtClean="0"/>
              <a:t>02/11/20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1180-36FC-4FD2-A90D-84C459B85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08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6D84-2019-4BFC-A322-CE12D2684977}" type="datetimeFigureOut">
              <a:rPr lang="en-GB" smtClean="0"/>
              <a:t>02/11/20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1180-36FC-4FD2-A90D-84C459B85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28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6D84-2019-4BFC-A322-CE12D2684977}" type="datetimeFigureOut">
              <a:rPr lang="en-GB" smtClean="0"/>
              <a:t>02/11/20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1180-36FC-4FD2-A90D-84C459B85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57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6D84-2019-4BFC-A322-CE12D2684977}" type="datetimeFigureOut">
              <a:rPr lang="en-GB" smtClean="0"/>
              <a:t>02/11/20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1180-36FC-4FD2-A90D-84C459B85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6D84-2019-4BFC-A322-CE12D2684977}" type="datetimeFigureOut">
              <a:rPr lang="en-GB" smtClean="0"/>
              <a:t>02/11/20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1180-36FC-4FD2-A90D-84C459B85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16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86D84-2019-4BFC-A322-CE12D2684977}" type="datetimeFigureOut">
              <a:rPr lang="en-GB" smtClean="0"/>
              <a:t>02/11/20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21180-36FC-4FD2-A90D-84C459B85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43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651" y="-487495"/>
            <a:ext cx="8420100" cy="2387600"/>
          </a:xfrm>
        </p:spPr>
        <p:txBody>
          <a:bodyPr/>
          <a:lstStyle/>
          <a:p>
            <a:r>
              <a:rPr lang="en-GB" dirty="0" smtClean="0">
                <a:latin typeface="Harrington" panose="04040505050A02020702" pitchFamily="82" charset="0"/>
              </a:rPr>
              <a:t>A &amp; V Fold Mechanism</a:t>
            </a:r>
            <a:endParaRPr lang="en-US" dirty="0">
              <a:latin typeface="Harrington" panose="04040505050A0202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28069" y="2393973"/>
            <a:ext cx="8578682" cy="3040911"/>
            <a:chOff x="728069" y="3218221"/>
            <a:chExt cx="8578682" cy="304091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72" t="16432" r="8509" b="17863"/>
            <a:stretch/>
          </p:blipFill>
          <p:spPr>
            <a:xfrm>
              <a:off x="5111582" y="3219718"/>
              <a:ext cx="4195169" cy="303941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70" t="17277" r="12899" b="16056"/>
            <a:stretch/>
          </p:blipFill>
          <p:spPr>
            <a:xfrm>
              <a:off x="728069" y="3218221"/>
              <a:ext cx="4368632" cy="3040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073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899" y="567005"/>
            <a:ext cx="1621128" cy="14900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256" y="217331"/>
            <a:ext cx="1698013" cy="1698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8352" y="4715798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3109" y="4858673"/>
            <a:ext cx="2933700" cy="156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8352" y="2414855"/>
            <a:ext cx="2352675" cy="1943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5247" y="2057012"/>
            <a:ext cx="1924050" cy="2381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17331"/>
            <a:ext cx="2143125" cy="214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9739" y="315144"/>
            <a:ext cx="2847975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918" y="2485637"/>
            <a:ext cx="2343150" cy="19526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5293" y="4649123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65" y="480935"/>
            <a:ext cx="8955973" cy="586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07" y="318706"/>
            <a:ext cx="9252477" cy="614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31" y="382794"/>
            <a:ext cx="9146302" cy="613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" t="7871" r="4851" b="11252"/>
          <a:stretch/>
        </p:blipFill>
        <p:spPr>
          <a:xfrm>
            <a:off x="309092" y="270456"/>
            <a:ext cx="9395517" cy="636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6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10375" r="5979" b="11753"/>
          <a:stretch/>
        </p:blipFill>
        <p:spPr>
          <a:xfrm>
            <a:off x="373487" y="334850"/>
            <a:ext cx="9331427" cy="633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5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t="8460" r="6860" b="9865"/>
          <a:stretch/>
        </p:blipFill>
        <p:spPr>
          <a:xfrm rot="5400000">
            <a:off x="-384313" y="1272208"/>
            <a:ext cx="6082748" cy="42009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3" t="8235" r="4155" b="4680"/>
          <a:stretch/>
        </p:blipFill>
        <p:spPr>
          <a:xfrm rot="5400000">
            <a:off x="4108173" y="1126434"/>
            <a:ext cx="6069496" cy="447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0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822" y="209484"/>
            <a:ext cx="2808635" cy="27224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930" y="1653214"/>
            <a:ext cx="8420100" cy="23876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Frog</a:t>
            </a:r>
            <a:br>
              <a:rPr lang="en-GB" sz="4000" dirty="0" smtClean="0"/>
            </a:br>
            <a:r>
              <a:rPr lang="en-GB" sz="4000" dirty="0" smtClean="0"/>
              <a:t>Research </a:t>
            </a:r>
            <a:r>
              <a:rPr lang="en-GB" sz="4000" dirty="0"/>
              <a:t>D</a:t>
            </a:r>
            <a:r>
              <a:rPr lang="en-GB" sz="4000" dirty="0" smtClean="0"/>
              <a:t>esign </a:t>
            </a:r>
            <a:r>
              <a:rPr lang="en-GB" sz="4000" dirty="0"/>
              <a:t>I</a:t>
            </a:r>
            <a:r>
              <a:rPr lang="en-GB" sz="4000" dirty="0" smtClean="0"/>
              <a:t>deas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56" y="283642"/>
            <a:ext cx="2447840" cy="28226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9264" y="209484"/>
            <a:ext cx="2861703" cy="29002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534" y="3882598"/>
            <a:ext cx="3010681" cy="24966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9950" y="3991058"/>
            <a:ext cx="3300132" cy="28112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2471" y="3957420"/>
            <a:ext cx="2913529" cy="290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0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33" y="509610"/>
            <a:ext cx="3185273" cy="23464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118" y="385201"/>
            <a:ext cx="3152215" cy="35388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845" y="385201"/>
            <a:ext cx="3341776" cy="27600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9394" y="3565990"/>
            <a:ext cx="3227914" cy="2676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133" y="3020802"/>
            <a:ext cx="3152427" cy="23311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0118" y="4034378"/>
            <a:ext cx="2702858" cy="250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2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</TotalTime>
  <Words>6</Words>
  <Application>Microsoft Office PowerPoint</Application>
  <PresentationFormat>A4 Paper (210x297 mm)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Harrington</vt:lpstr>
      <vt:lpstr>Office Theme</vt:lpstr>
      <vt:lpstr>A &amp; V Fold Mechanism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Frog Research Design Ideas</vt:lpstr>
      <vt:lpstr>PowerPoint Presentation</vt:lpstr>
      <vt:lpstr>PowerPoint Presentation</vt:lpstr>
    </vt:vector>
  </TitlesOfParts>
  <Company>osi.local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Hippo Background Research Design Ideas</dc:title>
  <dc:creator>Victoria Richards</dc:creator>
  <cp:lastModifiedBy>Victoria Richards</cp:lastModifiedBy>
  <cp:revision>13</cp:revision>
  <cp:lastPrinted>2020-02-12T12:41:45Z</cp:lastPrinted>
  <dcterms:created xsi:type="dcterms:W3CDTF">2018-05-24T13:38:43Z</dcterms:created>
  <dcterms:modified xsi:type="dcterms:W3CDTF">2020-11-02T11:49:36Z</dcterms:modified>
</cp:coreProperties>
</file>