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A9EB0-E890-4AB9-B112-EE5A9A6C6194}" v="1" dt="2024-07-17T08:20:29.7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ee Redman" userId="6c6aff3c-5dc4-4d8a-bdfa-028a5b72752a" providerId="ADAL" clId="{1C2A9EB0-E890-4AB9-B112-EE5A9A6C6194}"/>
    <pc:docChg chg="undo redo custSel addSld delSld modSld">
      <pc:chgData name="Aimee Redman" userId="6c6aff3c-5dc4-4d8a-bdfa-028a5b72752a" providerId="ADAL" clId="{1C2A9EB0-E890-4AB9-B112-EE5A9A6C6194}" dt="2024-07-18T14:34:10.624" v="50" actId="2696"/>
      <pc:docMkLst>
        <pc:docMk/>
      </pc:docMkLst>
      <pc:sldChg chg="addSp delSp modSp mod">
        <pc:chgData name="Aimee Redman" userId="6c6aff3c-5dc4-4d8a-bdfa-028a5b72752a" providerId="ADAL" clId="{1C2A9EB0-E890-4AB9-B112-EE5A9A6C6194}" dt="2024-07-17T08:20:38.290" v="3" actId="34135"/>
        <pc:sldMkLst>
          <pc:docMk/>
          <pc:sldMk cId="0" sldId="256"/>
        </pc:sldMkLst>
        <pc:spChg chg="add del mod">
          <ac:chgData name="Aimee Redman" userId="6c6aff3c-5dc4-4d8a-bdfa-028a5b72752a" providerId="ADAL" clId="{1C2A9EB0-E890-4AB9-B112-EE5A9A6C6194}" dt="2024-07-17T08:20:33.268" v="2"/>
          <ac:spMkLst>
            <pc:docMk/>
            <pc:sldMk cId="0" sldId="256"/>
            <ac:spMk id="3" creationId="{67DBA79E-1517-11CB-D9B1-E1AE61F4B5C7}"/>
          </ac:spMkLst>
        </pc:spChg>
        <pc:picChg chg="mod">
          <ac:chgData name="Aimee Redman" userId="6c6aff3c-5dc4-4d8a-bdfa-028a5b72752a" providerId="ADAL" clId="{1C2A9EB0-E890-4AB9-B112-EE5A9A6C6194}" dt="2024-07-17T08:20:38.290" v="3" actId="34135"/>
          <ac:picMkLst>
            <pc:docMk/>
            <pc:sldMk cId="0" sldId="256"/>
            <ac:picMk id="2" creationId="{00000000-0000-0000-0000-000000000000}"/>
          </ac:picMkLst>
        </pc:picChg>
      </pc:sldChg>
      <pc:sldChg chg="modSp mod">
        <pc:chgData name="Aimee Redman" userId="6c6aff3c-5dc4-4d8a-bdfa-028a5b72752a" providerId="ADAL" clId="{1C2A9EB0-E890-4AB9-B112-EE5A9A6C6194}" dt="2024-07-17T08:20:40.882" v="4" actId="34135"/>
        <pc:sldMkLst>
          <pc:docMk/>
          <pc:sldMk cId="0" sldId="257"/>
        </pc:sldMkLst>
        <pc:picChg chg="mod">
          <ac:chgData name="Aimee Redman" userId="6c6aff3c-5dc4-4d8a-bdfa-028a5b72752a" providerId="ADAL" clId="{1C2A9EB0-E890-4AB9-B112-EE5A9A6C6194}" dt="2024-07-17T08:20:40.882" v="4" actId="34135"/>
          <ac:picMkLst>
            <pc:docMk/>
            <pc:sldMk cId="0" sldId="257"/>
            <ac:picMk id="2" creationId="{00000000-0000-0000-0000-000000000000}"/>
          </ac:picMkLst>
        </pc:picChg>
      </pc:sldChg>
      <pc:sldChg chg="modSp mod">
        <pc:chgData name="Aimee Redman" userId="6c6aff3c-5dc4-4d8a-bdfa-028a5b72752a" providerId="ADAL" clId="{1C2A9EB0-E890-4AB9-B112-EE5A9A6C6194}" dt="2024-07-17T08:20:44.043" v="5" actId="34135"/>
        <pc:sldMkLst>
          <pc:docMk/>
          <pc:sldMk cId="0" sldId="258"/>
        </pc:sldMkLst>
        <pc:picChg chg="mod">
          <ac:chgData name="Aimee Redman" userId="6c6aff3c-5dc4-4d8a-bdfa-028a5b72752a" providerId="ADAL" clId="{1C2A9EB0-E890-4AB9-B112-EE5A9A6C6194}" dt="2024-07-17T08:20:44.043" v="5" actId="34135"/>
          <ac:picMkLst>
            <pc:docMk/>
            <pc:sldMk cId="0" sldId="258"/>
            <ac:picMk id="2" creationId="{00000000-0000-0000-0000-000000000000}"/>
          </ac:picMkLst>
        </pc:picChg>
      </pc:sldChg>
      <pc:sldChg chg="modSp mod">
        <pc:chgData name="Aimee Redman" userId="6c6aff3c-5dc4-4d8a-bdfa-028a5b72752a" providerId="ADAL" clId="{1C2A9EB0-E890-4AB9-B112-EE5A9A6C6194}" dt="2024-07-17T08:20:48.563" v="6" actId="34135"/>
        <pc:sldMkLst>
          <pc:docMk/>
          <pc:sldMk cId="0" sldId="259"/>
        </pc:sldMkLst>
        <pc:picChg chg="mod">
          <ac:chgData name="Aimee Redman" userId="6c6aff3c-5dc4-4d8a-bdfa-028a5b72752a" providerId="ADAL" clId="{1C2A9EB0-E890-4AB9-B112-EE5A9A6C6194}" dt="2024-07-17T08:20:48.563" v="6" actId="34135"/>
          <ac:picMkLst>
            <pc:docMk/>
            <pc:sldMk cId="0" sldId="259"/>
            <ac:picMk id="2" creationId="{00000000-0000-0000-0000-000000000000}"/>
          </ac:picMkLst>
        </pc:picChg>
      </pc:sldChg>
      <pc:sldChg chg="addSp delSp modSp mod">
        <pc:chgData name="Aimee Redman" userId="6c6aff3c-5dc4-4d8a-bdfa-028a5b72752a" providerId="ADAL" clId="{1C2A9EB0-E890-4AB9-B112-EE5A9A6C6194}" dt="2024-07-17T08:29:42.276" v="46" actId="34135"/>
        <pc:sldMkLst>
          <pc:docMk/>
          <pc:sldMk cId="0" sldId="260"/>
        </pc:sldMkLst>
        <pc:grpChg chg="del">
          <ac:chgData name="Aimee Redman" userId="6c6aff3c-5dc4-4d8a-bdfa-028a5b72752a" providerId="ADAL" clId="{1C2A9EB0-E890-4AB9-B112-EE5A9A6C6194}" dt="2024-07-17T08:21:35.888" v="18" actId="478"/>
          <ac:grpSpMkLst>
            <pc:docMk/>
            <pc:sldMk cId="0" sldId="260"/>
            <ac:grpSpMk id="3" creationId="{00000000-0000-0000-0000-000000000000}"/>
          </ac:grpSpMkLst>
        </pc:grpChg>
        <pc:picChg chg="del mod">
          <ac:chgData name="Aimee Redman" userId="6c6aff3c-5dc4-4d8a-bdfa-028a5b72752a" providerId="ADAL" clId="{1C2A9EB0-E890-4AB9-B112-EE5A9A6C6194}" dt="2024-07-17T08:21:34.336" v="17" actId="478"/>
          <ac:picMkLst>
            <pc:docMk/>
            <pc:sldMk cId="0" sldId="260"/>
            <ac:picMk id="2" creationId="{00000000-0000-0000-0000-000000000000}"/>
          </ac:picMkLst>
        </pc:picChg>
        <pc:picChg chg="add del mod">
          <ac:chgData name="Aimee Redman" userId="6c6aff3c-5dc4-4d8a-bdfa-028a5b72752a" providerId="ADAL" clId="{1C2A9EB0-E890-4AB9-B112-EE5A9A6C6194}" dt="2024-07-17T08:29:03.165" v="42" actId="478"/>
          <ac:picMkLst>
            <pc:docMk/>
            <pc:sldMk cId="0" sldId="260"/>
            <ac:picMk id="7" creationId="{8FA9671D-5341-70A4-2B55-E75E8A1D8062}"/>
          </ac:picMkLst>
        </pc:picChg>
        <pc:picChg chg="add del mod">
          <ac:chgData name="Aimee Redman" userId="6c6aff3c-5dc4-4d8a-bdfa-028a5b72752a" providerId="ADAL" clId="{1C2A9EB0-E890-4AB9-B112-EE5A9A6C6194}" dt="2024-07-17T08:28:56.089" v="37" actId="22"/>
          <ac:picMkLst>
            <pc:docMk/>
            <pc:sldMk cId="0" sldId="260"/>
            <ac:picMk id="9" creationId="{2FCD1F72-3F36-81BC-4735-C7F779994C65}"/>
          </ac:picMkLst>
        </pc:picChg>
        <pc:picChg chg="add mod">
          <ac:chgData name="Aimee Redman" userId="6c6aff3c-5dc4-4d8a-bdfa-028a5b72752a" providerId="ADAL" clId="{1C2A9EB0-E890-4AB9-B112-EE5A9A6C6194}" dt="2024-07-17T08:29:42.276" v="46" actId="34135"/>
          <ac:picMkLst>
            <pc:docMk/>
            <pc:sldMk cId="0" sldId="260"/>
            <ac:picMk id="11" creationId="{DCB7AFFE-9570-10E7-B5D5-5BC1577BB052}"/>
          </ac:picMkLst>
        </pc:picChg>
      </pc:sldChg>
      <pc:sldChg chg="modSp add del mod">
        <pc:chgData name="Aimee Redman" userId="6c6aff3c-5dc4-4d8a-bdfa-028a5b72752a" providerId="ADAL" clId="{1C2A9EB0-E890-4AB9-B112-EE5A9A6C6194}" dt="2024-07-18T14:34:10.624" v="50" actId="2696"/>
        <pc:sldMkLst>
          <pc:docMk/>
          <pc:sldMk cId="0" sldId="261"/>
        </pc:sldMkLst>
        <pc:picChg chg="mod">
          <ac:chgData name="Aimee Redman" userId="6c6aff3c-5dc4-4d8a-bdfa-028a5b72752a" providerId="ADAL" clId="{1C2A9EB0-E890-4AB9-B112-EE5A9A6C6194}" dt="2024-07-17T08:21:42.008" v="19" actId="34135"/>
          <ac:picMkLst>
            <pc:docMk/>
            <pc:sldMk cId="0" sldId="261"/>
            <ac:picMk id="2" creationId="{00000000-0000-0000-0000-000000000000}"/>
          </ac:picMkLst>
        </pc:picChg>
      </pc:sldChg>
      <pc:sldChg chg="modSp mod">
        <pc:chgData name="Aimee Redman" userId="6c6aff3c-5dc4-4d8a-bdfa-028a5b72752a" providerId="ADAL" clId="{1C2A9EB0-E890-4AB9-B112-EE5A9A6C6194}" dt="2024-07-17T08:21:44.560" v="20" actId="34135"/>
        <pc:sldMkLst>
          <pc:docMk/>
          <pc:sldMk cId="0" sldId="262"/>
        </pc:sldMkLst>
        <pc:picChg chg="mod">
          <ac:chgData name="Aimee Redman" userId="6c6aff3c-5dc4-4d8a-bdfa-028a5b72752a" providerId="ADAL" clId="{1C2A9EB0-E890-4AB9-B112-EE5A9A6C6194}" dt="2024-07-17T08:21:44.560" v="20" actId="34135"/>
          <ac:picMkLst>
            <pc:docMk/>
            <pc:sldMk cId="0" sldId="262"/>
            <ac:picMk id="2" creationId="{00000000-0000-0000-0000-000000000000}"/>
          </ac:picMkLst>
        </pc:picChg>
      </pc:sldChg>
      <pc:sldChg chg="addSp delSp modSp mod">
        <pc:chgData name="Aimee Redman" userId="6c6aff3c-5dc4-4d8a-bdfa-028a5b72752a" providerId="ADAL" clId="{1C2A9EB0-E890-4AB9-B112-EE5A9A6C6194}" dt="2024-07-17T08:28:59.336" v="41" actId="14100"/>
        <pc:sldMkLst>
          <pc:docMk/>
          <pc:sldMk cId="0" sldId="263"/>
        </pc:sldMkLst>
        <pc:picChg chg="del">
          <ac:chgData name="Aimee Redman" userId="6c6aff3c-5dc4-4d8a-bdfa-028a5b72752a" providerId="ADAL" clId="{1C2A9EB0-E890-4AB9-B112-EE5A9A6C6194}" dt="2024-07-17T08:21:48.089" v="21" actId="478"/>
          <ac:picMkLst>
            <pc:docMk/>
            <pc:sldMk cId="0" sldId="263"/>
            <ac:picMk id="2" creationId="{00000000-0000-0000-0000-000000000000}"/>
          </ac:picMkLst>
        </pc:picChg>
        <pc:picChg chg="add mod">
          <ac:chgData name="Aimee Redman" userId="6c6aff3c-5dc4-4d8a-bdfa-028a5b72752a" providerId="ADAL" clId="{1C2A9EB0-E890-4AB9-B112-EE5A9A6C6194}" dt="2024-07-17T08:28:59.336" v="41" actId="14100"/>
          <ac:picMkLst>
            <pc:docMk/>
            <pc:sldMk cId="0" sldId="263"/>
            <ac:picMk id="4" creationId="{1CE82819-666B-E79F-3C9D-85282EC10D1B}"/>
          </ac:picMkLst>
        </pc:picChg>
      </pc:sldChg>
      <pc:sldChg chg="add del">
        <pc:chgData name="Aimee Redman" userId="6c6aff3c-5dc4-4d8a-bdfa-028a5b72752a" providerId="ADAL" clId="{1C2A9EB0-E890-4AB9-B112-EE5A9A6C6194}" dt="2024-07-18T14:34:09.929" v="49" actId="2696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6151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6151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6151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6151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4753" y="7794542"/>
            <a:ext cx="101282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6151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B7AFFE-9570-10E7-B5D5-5BC1577BB0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676"/>
            <a:ext cx="7601314" cy="106307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23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E82819-666B-E79F-3C9D-85282EC10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9" y="0"/>
            <a:ext cx="7590217" cy="106933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£2.70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</Words>
  <Application>Microsoft Office PowerPoint</Application>
  <PresentationFormat>Custom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£2.70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Melita Berg</dc:creator>
  <cp:lastModifiedBy>Aimee Redman</cp:lastModifiedBy>
  <cp:revision>1</cp:revision>
  <dcterms:created xsi:type="dcterms:W3CDTF">2024-07-17T08:17:54Z</dcterms:created>
  <dcterms:modified xsi:type="dcterms:W3CDTF">2024-07-18T14:34:11Z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0x010100E7DFFCE229DFB8438A2C5C3B020B720F</vt:lpwstr>
  </property>
  <property fmtid="{D5CDD505-2E9C-101B-9397-08002B2CF9AE}" pid="3" name="Created">
    <vt:filetime>2024-07-05T00:00:00Z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2024-07-17T00:00:00Z</vt:filetime>
  </property>
  <property fmtid="{D5CDD505-2E9C-101B-9397-08002B2CF9AE}" pid="6" name="Order">
    <vt:lpwstr>7968000</vt:lpwstr>
  </property>
  <property fmtid="{D5CDD505-2E9C-101B-9397-08002B2CF9AE}" pid="7" name="Producer">
    <vt:lpwstr>Adobe PDF Library 24.2.159</vt:lpwstr>
  </property>
</Properties>
</file>