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0" r:id="rId2"/>
    <p:sldId id="432" r:id="rId3"/>
    <p:sldId id="436" r:id="rId4"/>
    <p:sldId id="437" r:id="rId5"/>
    <p:sldId id="438" r:id="rId6"/>
    <p:sldId id="439" r:id="rId7"/>
    <p:sldId id="440" r:id="rId8"/>
    <p:sldId id="441" r:id="rId9"/>
    <p:sldId id="434" r:id="rId10"/>
    <p:sldId id="433" r:id="rId11"/>
    <p:sldId id="431" r:id="rId12"/>
    <p:sldId id="435" r:id="rId13"/>
  </p:sldIdLst>
  <p:sldSz cx="12801600" cy="9601200" type="A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66CC"/>
    <a:srgbClr val="33CC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434" autoAdjust="0"/>
  </p:normalViewPr>
  <p:slideViewPr>
    <p:cSldViewPr>
      <p:cViewPr varScale="1">
        <p:scale>
          <a:sx n="53" d="100"/>
          <a:sy n="53" d="100"/>
        </p:scale>
        <p:origin x="462" y="9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7265"/>
          </a:xfrm>
          <a:prstGeom prst="rect">
            <a:avLst/>
          </a:prstGeom>
        </p:spPr>
        <p:txBody>
          <a:bodyPr vert="horz" lIns="62915" tIns="31461" rIns="62915" bIns="31461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7265"/>
          </a:xfrm>
          <a:prstGeom prst="rect">
            <a:avLst/>
          </a:prstGeom>
        </p:spPr>
        <p:txBody>
          <a:bodyPr vert="horz" lIns="62915" tIns="31461" rIns="62915" bIns="31461" rtlCol="0"/>
          <a:lstStyle>
            <a:lvl1pPr algn="r">
              <a:defRPr sz="800"/>
            </a:lvl1pPr>
          </a:lstStyle>
          <a:p>
            <a:fld id="{8B0120DF-A255-432E-9E9F-F7F77F4224E0}" type="datetimeFigureOut">
              <a:rPr lang="en-GB" smtClean="0"/>
              <a:t>01/03/21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15" tIns="31461" rIns="62915" bIns="3146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15" tIns="31461" rIns="62915" bIns="314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74"/>
            <a:ext cx="2946058" cy="497265"/>
          </a:xfrm>
          <a:prstGeom prst="rect">
            <a:avLst/>
          </a:prstGeom>
        </p:spPr>
        <p:txBody>
          <a:bodyPr vert="horz" lIns="62915" tIns="31461" rIns="62915" bIns="31461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374"/>
            <a:ext cx="2946058" cy="497265"/>
          </a:xfrm>
          <a:prstGeom prst="rect">
            <a:avLst/>
          </a:prstGeom>
        </p:spPr>
        <p:txBody>
          <a:bodyPr vert="horz" lIns="62915" tIns="31461" rIns="62915" bIns="31461" rtlCol="0" anchor="b"/>
          <a:lstStyle>
            <a:lvl1pPr algn="r">
              <a:defRPr sz="800"/>
            </a:lvl1pPr>
          </a:lstStyle>
          <a:p>
            <a:fld id="{FD7EADA1-7418-4BD8-B7B1-8D65759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5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FE551-E62E-4927-B6B7-1B18F1C48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894F-DD60-4F82-80C5-BA16E89EB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B352A-16A9-49C8-A15C-2A3C5027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4545-E5AB-489A-AE12-B0110DC09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8ECB-5A5E-4341-8772-0B8130E6F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7354-BD9A-4B68-88CB-1157B3826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B56B-E018-47E6-93B7-9DA163B76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22B0-9E07-45B9-9BA3-6D855AC67A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3520-8992-4E7D-9754-948D1EB34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52425" y="9015413"/>
            <a:ext cx="1219200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Comic Sans MS" pitchFamily="66" charset="0"/>
              </a:rPr>
              <a:t>BTEC Level 1 and 2 First Extended Certificate in Art &amp; Design </a:t>
            </a:r>
          </a:p>
          <a:p>
            <a:pPr>
              <a:defRPr/>
            </a:pPr>
            <a:r>
              <a:rPr lang="fr-FR" sz="1600" dirty="0">
                <a:latin typeface="Comic Sans MS" pitchFamily="66" charset="0"/>
              </a:rPr>
              <a:t>Unit </a:t>
            </a:r>
            <a:r>
              <a:rPr lang="fr-FR" sz="1600" dirty="0" smtClean="0">
                <a:latin typeface="Comic Sans MS" pitchFamily="66" charset="0"/>
              </a:rPr>
              <a:t>2 – </a:t>
            </a:r>
            <a:r>
              <a:rPr lang="en-US" sz="1600" dirty="0" smtClean="0">
                <a:latin typeface="Comic Sans MS" pitchFamily="66" charset="0"/>
              </a:rPr>
              <a:t>CREATIVE</a:t>
            </a:r>
            <a:r>
              <a:rPr lang="en-US" sz="1600" baseline="0" dirty="0" smtClean="0">
                <a:latin typeface="Comic Sans MS" pitchFamily="66" charset="0"/>
              </a:rPr>
              <a:t> PROJECT IN ART AND DESIGN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  <p:sldLayoutId id="2147483659" r:id="rId13"/>
    <p:sldLayoutId id="2147483658" r:id="rId14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372780" y="591320"/>
            <a:ext cx="12457781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/>
              <a:t>Design development </a:t>
            </a:r>
            <a:endParaRPr lang="en-GB" sz="1200" dirty="0" smtClean="0"/>
          </a:p>
          <a:p>
            <a:pPr>
              <a:spcBef>
                <a:spcPct val="50000"/>
              </a:spcBef>
            </a:pPr>
            <a:endParaRPr lang="en-GB" sz="1200" dirty="0" smtClean="0"/>
          </a:p>
          <a:p>
            <a:pPr>
              <a:spcBef>
                <a:spcPct val="50000"/>
              </a:spcBef>
            </a:pPr>
            <a:r>
              <a:rPr lang="en-GB" sz="1200" dirty="0" smtClean="0"/>
              <a:t> Develop your 2 best initial idea designs.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 marL="228600" indent="-228600">
              <a:spcBef>
                <a:spcPct val="50000"/>
              </a:spcBef>
              <a:buAutoNum type="arabicPeriod"/>
            </a:pPr>
            <a:r>
              <a:rPr lang="en-GB" sz="1200" dirty="0" smtClean="0"/>
              <a:t>On each page write at the top design development of design ….. Draw the design and either around it or going around the page draw 4-5 different aesthetic(the </a:t>
            </a:r>
            <a:r>
              <a:rPr lang="en-GB" sz="1200" dirty="0"/>
              <a:t>look) </a:t>
            </a:r>
            <a:r>
              <a:rPr lang="en-GB" sz="1200" dirty="0" smtClean="0"/>
              <a:t>developments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200" dirty="0" smtClean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200" dirty="0" smtClean="0"/>
              <a:t>Next to your development drawings, draw how your could make some of the parts using 1-2 different making methods (constructional development )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endParaRPr lang="en-GB" sz="1200" dirty="0" smtClean="0"/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200" dirty="0" smtClean="0"/>
              <a:t> Fully explain all aspects  of each development. 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 smtClean="0"/>
              <a:t>	What has changed? </a:t>
            </a:r>
          </a:p>
          <a:p>
            <a:pPr>
              <a:spcBef>
                <a:spcPct val="50000"/>
              </a:spcBef>
            </a:pPr>
            <a:r>
              <a:rPr lang="en-GB" sz="1200" dirty="0"/>
              <a:t>	</a:t>
            </a:r>
            <a:endParaRPr lang="en-GB" sz="1200" dirty="0" smtClean="0"/>
          </a:p>
          <a:p>
            <a:pPr>
              <a:spcBef>
                <a:spcPct val="50000"/>
              </a:spcBef>
            </a:pPr>
            <a:r>
              <a:rPr lang="en-GB" sz="1200" dirty="0"/>
              <a:t>	</a:t>
            </a:r>
            <a:r>
              <a:rPr lang="en-GB" sz="1200" dirty="0" smtClean="0"/>
              <a:t>Has it improved the design? 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 smtClean="0"/>
              <a:t>	How is it suitable for a </a:t>
            </a:r>
            <a:r>
              <a:rPr lang="en-GB" sz="1200" dirty="0" smtClean="0"/>
              <a:t>large furniture and homeware store?</a:t>
            </a:r>
            <a:r>
              <a:rPr lang="en-GB" sz="1200" dirty="0" smtClean="0"/>
              <a:t>	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 smtClean="0"/>
              <a:t>	</a:t>
            </a:r>
            <a:r>
              <a:rPr lang="en-GB" sz="1200" dirty="0" smtClean="0"/>
              <a:t>How have you incorporated the theme Curves with curved, arched, bending, bowing, rounded design features?</a:t>
            </a:r>
            <a:endParaRPr lang="en-GB" sz="1200" dirty="0" smtClean="0"/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 smtClean="0"/>
              <a:t>				</a:t>
            </a: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 smtClean="0"/>
              <a:t>	</a:t>
            </a:r>
            <a:endParaRPr lang="en-GB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10072688" y="4833938"/>
            <a:ext cx="2255837" cy="5222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bg1"/>
                </a:solidFill>
              </a:rPr>
              <a:t>DEVELOPING A DESIGN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077450" y="5492750"/>
            <a:ext cx="2255838" cy="520700"/>
          </a:xfrm>
          <a:prstGeom prst="roundRect">
            <a:avLst/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ADD – </a:t>
            </a:r>
            <a:r>
              <a:rPr lang="en-GB" sz="1200" dirty="0" err="1">
                <a:solidFill>
                  <a:schemeClr val="tx1"/>
                </a:solidFill>
              </a:rPr>
              <a:t>add</a:t>
            </a:r>
            <a:r>
              <a:rPr lang="en-GB" sz="1200" dirty="0">
                <a:solidFill>
                  <a:schemeClr val="tx1"/>
                </a:solidFill>
              </a:rPr>
              <a:t> bits to the design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117138" y="6134100"/>
            <a:ext cx="2255837" cy="889000"/>
          </a:xfrm>
          <a:prstGeom prst="roundRect">
            <a:avLst/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SUBTRACT – take bits away from the design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121900" y="7110413"/>
            <a:ext cx="2255838" cy="892175"/>
          </a:xfrm>
          <a:prstGeom prst="roundRect">
            <a:avLst/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SQUASH – make bits smaller in the design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101263" y="8085138"/>
            <a:ext cx="2255837" cy="892175"/>
          </a:xfrm>
          <a:prstGeom prst="roundRect">
            <a:avLst/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STRETCH – make bits bigger in the design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0000">
            <a:off x="-2163966" y="5871672"/>
            <a:ext cx="4697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/>
              <a:t>Design Development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149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336104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0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73"/>
            <a:ext cx="12801600" cy="90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408112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9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981075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552128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336104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6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192088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0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408112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5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480120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2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552128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7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" y="552128"/>
            <a:ext cx="12192000" cy="86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781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138854</TotalTime>
  <Words>111</Words>
  <Application>Microsoft Office PowerPoint</Application>
  <PresentationFormat>A3 Paper (297x420 mm)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Forte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Cirencester Kingshill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ajelf</dc:creator>
  <cp:lastModifiedBy>Adrian Jelf</cp:lastModifiedBy>
  <cp:revision>1427</cp:revision>
  <cp:lastPrinted>2020-03-02T10:24:29Z</cp:lastPrinted>
  <dcterms:created xsi:type="dcterms:W3CDTF">2011-09-30T09:16:05Z</dcterms:created>
  <dcterms:modified xsi:type="dcterms:W3CDTF">2021-03-01T14:03:58Z</dcterms:modified>
</cp:coreProperties>
</file>