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4D17-B503-45EA-9264-7B6D1DABA18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620-9D55-49EA-A6F5-929BEC792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379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4D17-B503-45EA-9264-7B6D1DABA18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620-9D55-49EA-A6F5-929BEC792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70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4D17-B503-45EA-9264-7B6D1DABA18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620-9D55-49EA-A6F5-929BEC792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20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4D17-B503-45EA-9264-7B6D1DABA18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620-9D55-49EA-A6F5-929BEC792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9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4D17-B503-45EA-9264-7B6D1DABA18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620-9D55-49EA-A6F5-929BEC792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63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4D17-B503-45EA-9264-7B6D1DABA18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620-9D55-49EA-A6F5-929BEC792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58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4D17-B503-45EA-9264-7B6D1DABA18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620-9D55-49EA-A6F5-929BEC792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50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4D17-B503-45EA-9264-7B6D1DABA18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620-9D55-49EA-A6F5-929BEC792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41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4D17-B503-45EA-9264-7B6D1DABA18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620-9D55-49EA-A6F5-929BEC792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26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4D17-B503-45EA-9264-7B6D1DABA18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620-9D55-49EA-A6F5-929BEC792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34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4D17-B503-45EA-9264-7B6D1DABA18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620-9D55-49EA-A6F5-929BEC792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34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04D17-B503-45EA-9264-7B6D1DABA188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F1620-9D55-49EA-A6F5-929BEC792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33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4137" y="112295"/>
            <a:ext cx="7772400" cy="1777415"/>
          </a:xfrm>
        </p:spPr>
        <p:txBody>
          <a:bodyPr/>
          <a:lstStyle/>
          <a:p>
            <a:r>
              <a:rPr lang="en-GB" dirty="0" smtClean="0"/>
              <a:t>Mexican Day of the dead</a:t>
            </a:r>
            <a:br>
              <a:rPr lang="en-GB" dirty="0" smtClean="0"/>
            </a:br>
            <a:r>
              <a:rPr lang="en-GB" dirty="0" smtClean="0"/>
              <a:t>WFH Lesson 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589" y="1889710"/>
            <a:ext cx="8662737" cy="3243764"/>
          </a:xfrm>
        </p:spPr>
        <p:txBody>
          <a:bodyPr/>
          <a:lstStyle/>
          <a:p>
            <a:pPr algn="l"/>
            <a:r>
              <a:rPr lang="en-GB" dirty="0" smtClean="0"/>
              <a:t>Look at a range of Mexican day of the dead animal images. Select one that you would like to recreate. Produce a detailed copy on A4 paper. Try to fill your page well. Use any media that you have available to you, please use colour if possible. </a:t>
            </a:r>
          </a:p>
          <a:p>
            <a:pPr algn="l"/>
            <a:r>
              <a:rPr lang="en-GB" dirty="0" smtClean="0"/>
              <a:t>Keep you work safe so that it can be stuck in you sketchbook when we return </a:t>
            </a:r>
            <a:r>
              <a:rPr lang="en-GB" smtClean="0"/>
              <a:t>to school.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52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71" y="2463282"/>
            <a:ext cx="3260399" cy="4248925"/>
          </a:xfrm>
          <a:prstGeom prst="rect">
            <a:avLst/>
          </a:prstGeom>
        </p:spPr>
      </p:pic>
      <p:pic>
        <p:nvPicPr>
          <p:cNvPr id="1026" name="Picture 2" descr="Image result for mexican day of the dead animal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" b="11989"/>
          <a:stretch/>
        </p:blipFill>
        <p:spPr bwMode="auto">
          <a:xfrm>
            <a:off x="55984" y="184279"/>
            <a:ext cx="5271795" cy="271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5077" r="7571" b="4464"/>
          <a:stretch/>
        </p:blipFill>
        <p:spPr>
          <a:xfrm>
            <a:off x="55984" y="2974391"/>
            <a:ext cx="2738535" cy="37378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" t="3273" r="49185" b="36580"/>
          <a:stretch/>
        </p:blipFill>
        <p:spPr>
          <a:xfrm>
            <a:off x="2862165" y="3847709"/>
            <a:ext cx="2808515" cy="28644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2971" y="1"/>
            <a:ext cx="3203180" cy="236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77</Words>
  <Application>Microsoft Office PowerPoint</Application>
  <PresentationFormat>On-screen Show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Mexican Day of the dead WFH Lesson 2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Vine</dc:creator>
  <cp:lastModifiedBy>Ruth Vine</cp:lastModifiedBy>
  <cp:revision>7</cp:revision>
  <cp:lastPrinted>2017-06-22T10:54:03Z</cp:lastPrinted>
  <dcterms:created xsi:type="dcterms:W3CDTF">2017-06-22T10:41:30Z</dcterms:created>
  <dcterms:modified xsi:type="dcterms:W3CDTF">2021-03-02T12:48:13Z</dcterms:modified>
</cp:coreProperties>
</file>