
<file path=[Content_Types].xml><?xml version="1.0" encoding="utf-8"?>
<Types xmlns="http://schemas.openxmlformats.org/package/2006/content-types"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9" r:id="rId2"/>
    <p:sldId id="288" r:id="rId3"/>
    <p:sldId id="290" r:id="rId4"/>
    <p:sldId id="331" r:id="rId5"/>
    <p:sldId id="332" r:id="rId6"/>
    <p:sldId id="292" r:id="rId7"/>
    <p:sldId id="295" r:id="rId8"/>
    <p:sldId id="333" r:id="rId9"/>
    <p:sldId id="334" r:id="rId10"/>
    <p:sldId id="296" r:id="rId11"/>
    <p:sldId id="299" r:id="rId12"/>
    <p:sldId id="301" r:id="rId13"/>
    <p:sldId id="302" r:id="rId14"/>
    <p:sldId id="303" r:id="rId15"/>
    <p:sldId id="306" r:id="rId16"/>
    <p:sldId id="307" r:id="rId17"/>
    <p:sldId id="308" r:id="rId18"/>
    <p:sldId id="310" r:id="rId19"/>
    <p:sldId id="330" r:id="rId20"/>
    <p:sldId id="311" r:id="rId21"/>
    <p:sldId id="312" r:id="rId22"/>
    <p:sldId id="313" r:id="rId23"/>
    <p:sldId id="315" r:id="rId24"/>
    <p:sldId id="316" r:id="rId25"/>
    <p:sldId id="318" r:id="rId26"/>
    <p:sldId id="322" r:id="rId27"/>
    <p:sldId id="32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4660"/>
  </p:normalViewPr>
  <p:slideViewPr>
    <p:cSldViewPr snapToGrid="0" snapToObjects="1">
      <p:cViewPr>
        <p:scale>
          <a:sx n="40" d="100"/>
          <a:sy n="40" d="100"/>
        </p:scale>
        <p:origin x="1992" y="9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010D-81E4-F44E-B261-EF8772AA949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690B-6281-D647-BA3E-6842036BA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51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010D-81E4-F44E-B261-EF8772AA949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690B-6281-D647-BA3E-6842036BA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9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010D-81E4-F44E-B261-EF8772AA949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690B-6281-D647-BA3E-6842036BA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5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010D-81E4-F44E-B261-EF8772AA949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690B-6281-D647-BA3E-6842036BA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70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010D-81E4-F44E-B261-EF8772AA949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690B-6281-D647-BA3E-6842036BA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5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010D-81E4-F44E-B261-EF8772AA949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690B-6281-D647-BA3E-6842036BA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8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010D-81E4-F44E-B261-EF8772AA949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690B-6281-D647-BA3E-6842036BA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1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010D-81E4-F44E-B261-EF8772AA949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690B-6281-D647-BA3E-6842036BA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010D-81E4-F44E-B261-EF8772AA949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690B-6281-D647-BA3E-6842036BA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2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010D-81E4-F44E-B261-EF8772AA949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690B-6281-D647-BA3E-6842036BA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5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010D-81E4-F44E-B261-EF8772AA949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690B-6281-D647-BA3E-6842036BA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98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F010D-81E4-F44E-B261-EF8772AA949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6690B-6281-D647-BA3E-6842036BA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2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3416" y="1830917"/>
            <a:ext cx="4404783" cy="2838450"/>
          </a:xfrm>
        </p:spPr>
        <p:txBody>
          <a:bodyPr/>
          <a:lstStyle/>
          <a:p>
            <a:r>
              <a:rPr lang="en-US" dirty="0" smtClean="0"/>
              <a:t>DNA by Dennis Kelly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Lesson 4</a:t>
            </a:r>
            <a:endParaRPr lang="en-US" dirty="0"/>
          </a:p>
        </p:txBody>
      </p:sp>
      <p:pic>
        <p:nvPicPr>
          <p:cNvPr id="3074" name="Picture 2" descr="GCSE DRAMA \\ © WJEC CBAC Ltd 2016 DNA By DENNIS KELL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5"/>
          <a:stretch/>
        </p:blipFill>
        <p:spPr bwMode="auto">
          <a:xfrm>
            <a:off x="446521" y="789708"/>
            <a:ext cx="3418523" cy="419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06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Can you storyboard </a:t>
            </a:r>
            <a:r>
              <a:rPr lang="en-US" dirty="0" err="1" smtClean="0"/>
              <a:t>Phils</a:t>
            </a:r>
            <a:r>
              <a:rPr lang="en-US" dirty="0" smtClean="0"/>
              <a:t> plan? A plan of attack ?</a:t>
            </a:r>
          </a:p>
          <a:p>
            <a:pPr>
              <a:buFontTx/>
              <a:buChar char="-"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310182"/>
              </p:ext>
            </p:extLst>
          </p:nvPr>
        </p:nvGraphicFramePr>
        <p:xfrm>
          <a:off x="1524000" y="2990850"/>
          <a:ext cx="6096000" cy="3512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642801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625447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32777613"/>
                    </a:ext>
                  </a:extLst>
                </a:gridCol>
              </a:tblGrid>
              <a:tr h="1491948">
                <a:tc>
                  <a:txBody>
                    <a:bodyPr/>
                    <a:lstStyle/>
                    <a:p>
                      <a:r>
                        <a:rPr lang="en-GB" dirty="0" smtClean="0"/>
                        <a:t>1.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90677"/>
                  </a:ext>
                </a:extLst>
              </a:tr>
              <a:tr h="1136952">
                <a:tc>
                  <a:txBody>
                    <a:bodyPr/>
                    <a:lstStyle/>
                    <a:p>
                      <a:r>
                        <a:rPr lang="en-GB" dirty="0" smtClean="0"/>
                        <a:t>4.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5.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895683"/>
                  </a:ext>
                </a:extLst>
              </a:tr>
              <a:tr h="883254">
                <a:tc>
                  <a:txBody>
                    <a:bodyPr/>
                    <a:lstStyle/>
                    <a:p>
                      <a:r>
                        <a:rPr lang="en-GB" dirty="0" smtClean="0"/>
                        <a:t>7.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289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82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3635" y="971935"/>
            <a:ext cx="4404783" cy="2838450"/>
          </a:xfrm>
        </p:spPr>
        <p:txBody>
          <a:bodyPr/>
          <a:lstStyle/>
          <a:p>
            <a:r>
              <a:rPr lang="en-US" dirty="0" smtClean="0"/>
              <a:t>DNA by Dennis Kelly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Lesson 5</a:t>
            </a:r>
            <a:endParaRPr lang="en-US" dirty="0"/>
          </a:p>
        </p:txBody>
      </p:sp>
      <p:pic>
        <p:nvPicPr>
          <p:cNvPr id="4098" name="Picture 2" descr="Review: DNA, TheatreiNQ (QLD) | ArtsHub Austra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097742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60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Task one- read Jan and Mark, Act 2 scene 1&amp;2, pgs. 29 - 41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Answer: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Why has the playwright used these scenes between Jan and Mark at the start of each act?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13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Task two- consciences of the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Read act two scene 3. pgs. 41 - 43</a:t>
            </a:r>
          </a:p>
          <a:p>
            <a:endParaRPr lang="en-US" dirty="0"/>
          </a:p>
          <a:p>
            <a:r>
              <a:rPr lang="en-US" dirty="0" smtClean="0"/>
              <a:t>On a piece of paper / word doc, write down a thought track for the following characters. This thought track should show their true feelings on the situation:</a:t>
            </a:r>
          </a:p>
          <a:p>
            <a:pPr marL="0" indent="0" algn="ctr">
              <a:buNone/>
            </a:pPr>
            <a:r>
              <a:rPr lang="en-US" dirty="0" smtClean="0"/>
              <a:t>Phil</a:t>
            </a:r>
          </a:p>
          <a:p>
            <a:pPr marL="0" indent="0" algn="ctr">
              <a:buNone/>
            </a:pPr>
            <a:r>
              <a:rPr lang="en-US" dirty="0" smtClean="0"/>
              <a:t>Brian</a:t>
            </a:r>
          </a:p>
          <a:p>
            <a:pPr marL="0" indent="0" algn="ctr">
              <a:buNone/>
            </a:pPr>
            <a:r>
              <a:rPr lang="en-US" dirty="0" smtClean="0"/>
              <a:t>Leah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0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two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Imagine you are going to create a conscience </a:t>
            </a:r>
            <a:r>
              <a:rPr lang="en-US" dirty="0" smtClean="0"/>
              <a:t>corridor/ Argument alley  </a:t>
            </a:r>
            <a:r>
              <a:rPr lang="en-US" dirty="0" smtClean="0"/>
              <a:t>(two lines facing each other)</a:t>
            </a:r>
          </a:p>
          <a:p>
            <a:endParaRPr lang="en-US" dirty="0"/>
          </a:p>
          <a:p>
            <a:r>
              <a:rPr lang="en-US" dirty="0" smtClean="0"/>
              <a:t>Imagine when Phil walks down the corridor, you say your thought track for Phil out loud.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B050"/>
                </a:solidFill>
              </a:rPr>
              <a:t>Answer - how is Phil feeling?</a:t>
            </a:r>
          </a:p>
          <a:p>
            <a:endParaRPr lang="en-US" dirty="0"/>
          </a:p>
          <a:p>
            <a:r>
              <a:rPr lang="en-US" dirty="0" smtClean="0"/>
              <a:t>Repeat and answer for Brian and Leah.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8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a script showing the following scene:</a:t>
            </a:r>
          </a:p>
          <a:p>
            <a:pPr marL="0" indent="0">
              <a:buNone/>
            </a:pPr>
            <a:r>
              <a:rPr lang="en-US" dirty="0" smtClean="0"/>
              <a:t>Either: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B050"/>
                </a:solidFill>
              </a:rPr>
              <a:t>Adam’s parents on the news appealing for anyone to come forwards about Adam’s disappearance.</a:t>
            </a:r>
          </a:p>
          <a:p>
            <a:pPr marL="0" indent="0">
              <a:buNone/>
            </a:pPr>
            <a:r>
              <a:rPr lang="en-US" dirty="0" smtClean="0"/>
              <a:t>Or: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The group watching the news appeal and their different reactions/responses to this.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4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4653" y="3521172"/>
            <a:ext cx="4404783" cy="2838450"/>
          </a:xfrm>
        </p:spPr>
        <p:txBody>
          <a:bodyPr/>
          <a:lstStyle/>
          <a:p>
            <a:r>
              <a:rPr lang="en-US" dirty="0" smtClean="0"/>
              <a:t>DNA by Dennis Kelly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Lesson </a:t>
            </a:r>
            <a:r>
              <a:rPr lang="en-US" dirty="0"/>
              <a:t>6</a:t>
            </a:r>
          </a:p>
        </p:txBody>
      </p:sp>
      <p:pic>
        <p:nvPicPr>
          <p:cNvPr id="5122" name="Picture 2" descr="Guildhall School of Music &amp; Drama | Guildhall School actor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2141"/>
            <a:ext cx="50292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44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Starter- Leah’s speech- Act 2, scene 4, pgs.41-43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Leah has a speech and states the following: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‘ </a:t>
            </a:r>
            <a:r>
              <a:rPr lang="en-US" sz="2400" b="1" dirty="0">
                <a:solidFill>
                  <a:srgbClr val="FF0000"/>
                </a:solidFill>
              </a:rPr>
              <a:t>Do you think we are doomed to behave like people before us?’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Think about the question and form your own opinion: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Answer: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i="1" dirty="0" smtClean="0"/>
              <a:t>Can we change?</a:t>
            </a:r>
          </a:p>
          <a:p>
            <a:pPr marL="0" indent="0">
              <a:buNone/>
            </a:pPr>
            <a:r>
              <a:rPr lang="en-US" sz="2400" i="1" dirty="0" smtClean="0"/>
              <a:t>Are we born a certain way?</a:t>
            </a:r>
          </a:p>
          <a:p>
            <a:pPr marL="0" indent="0">
              <a:buNone/>
            </a:pPr>
            <a:r>
              <a:rPr lang="en-US" sz="2400" i="1" dirty="0" smtClean="0"/>
              <a:t>If we experience violence, do we become violent?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9058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1- Jan and Mark Act 3 scene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After reading Act three, scene one, pages 44-46, </a:t>
            </a:r>
            <a:r>
              <a:rPr lang="en-GB" dirty="0" smtClean="0"/>
              <a:t>write a short improvisation </a:t>
            </a:r>
            <a:r>
              <a:rPr lang="en-GB" dirty="0"/>
              <a:t>of who they think Cathy found in the woods and what has happened</a:t>
            </a:r>
            <a:r>
              <a:rPr lang="en-GB" dirty="0" smtClean="0"/>
              <a:t>.</a:t>
            </a:r>
          </a:p>
          <a:p>
            <a:r>
              <a:rPr lang="en-GB" dirty="0" smtClean="0"/>
              <a:t>Use cross cutting- on pages 44-46 add in your improvisation by annotating the script, to show how you would perform the scene using cross cutting.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3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361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Script for cross-cutting</a:t>
            </a:r>
            <a:endParaRPr lang="en-GB" dirty="0"/>
          </a:p>
        </p:txBody>
      </p:sp>
      <p:pic>
        <p:nvPicPr>
          <p:cNvPr id="4" name="Picture 3" descr="DNA Scanned Text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9" t="15582" r="25998" b="7582"/>
          <a:stretch/>
        </p:blipFill>
        <p:spPr>
          <a:xfrm>
            <a:off x="346364" y="1080655"/>
            <a:ext cx="8340436" cy="548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89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To use and apply still image or mime as  performance technique to help convey a sequence of </a:t>
            </a:r>
            <a:r>
              <a:rPr lang="en-GB" dirty="0" smtClean="0"/>
              <a:t>dialogue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GB" dirty="0"/>
              <a:t>To experiment with the use of placards within a scene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41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2- Act 3 scene 3 Read 47-59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Jan Mark Lou Phil Brian Cathy Leah Adam</a:t>
            </a:r>
          </a:p>
          <a:p>
            <a:endParaRPr lang="en-US" dirty="0"/>
          </a:p>
          <a:p>
            <a:r>
              <a:rPr lang="en-US" dirty="0" smtClean="0"/>
              <a:t>Hot seating the characters</a:t>
            </a:r>
          </a:p>
          <a:p>
            <a:r>
              <a:rPr lang="en-US" dirty="0" smtClean="0"/>
              <a:t>Write down 5 questions you would like to ask one of the characters above and them answer them as the character.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51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3- Leah page 60-61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is the change in Leah?</a:t>
            </a:r>
          </a:p>
          <a:p>
            <a:endParaRPr lang="en-US" dirty="0"/>
          </a:p>
          <a:p>
            <a:r>
              <a:rPr lang="en-US" dirty="0" smtClean="0"/>
              <a:t>Why has she changed?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71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-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have the characters changed?</a:t>
            </a:r>
          </a:p>
          <a:p>
            <a:endParaRPr lang="en-US" dirty="0"/>
          </a:p>
          <a:p>
            <a:r>
              <a:rPr lang="en-US" dirty="0" smtClean="0"/>
              <a:t>What should they have done?</a:t>
            </a:r>
          </a:p>
          <a:p>
            <a:endParaRPr lang="en-US" dirty="0"/>
          </a:p>
          <a:p>
            <a:r>
              <a:rPr lang="en-US" dirty="0" smtClean="0"/>
              <a:t>When could this situation have been prevented?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94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2886" y="209701"/>
            <a:ext cx="4404783" cy="2838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DNA by Dennis Kelly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Lesson 7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Assessment task</a:t>
            </a:r>
            <a:endParaRPr lang="en-US" dirty="0"/>
          </a:p>
        </p:txBody>
      </p:sp>
      <p:pic>
        <p:nvPicPr>
          <p:cNvPr id="6146" name="Picture 2" descr="Review of DNA at the Queen's Theatre Hornchurch | Romford Recor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2" y="3222198"/>
            <a:ext cx="5164570" cy="343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65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Task 1- Read pages </a:t>
            </a:r>
            <a:r>
              <a:rPr lang="en-US" dirty="0" smtClean="0"/>
              <a:t>62-66 end of the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Learning </a:t>
            </a:r>
            <a:r>
              <a:rPr lang="en-US" dirty="0" smtClean="0"/>
              <a:t>objectives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 decide what task to complete for your assessment.</a:t>
            </a:r>
          </a:p>
          <a:p>
            <a:endParaRPr lang="en-US" dirty="0"/>
          </a:p>
          <a:p>
            <a:r>
              <a:rPr lang="en-US" dirty="0" smtClean="0"/>
              <a:t>To plan as if you were to perform for assessment.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73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544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Plan a performance of a scene from the script to include: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Costume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Lighting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Sound effects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Props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Music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Set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Pick a scene: </a:t>
            </a:r>
            <a:r>
              <a:rPr lang="en-US" dirty="0" smtClean="0"/>
              <a:t>e.g. Jan and Mark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49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Planning- Fill out the table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643608"/>
              </p:ext>
            </p:extLst>
          </p:nvPr>
        </p:nvGraphicFramePr>
        <p:xfrm>
          <a:off x="457198" y="1600199"/>
          <a:ext cx="8427856" cy="407231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34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6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7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9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54379">
                <a:tc>
                  <a:txBody>
                    <a:bodyPr/>
                    <a:lstStyle/>
                    <a:p>
                      <a:r>
                        <a:rPr lang="en-GB" dirty="0" smtClean="0"/>
                        <a:t>Scenes: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Lighting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Sound effects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Props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7938">
                <a:tc>
                  <a:txBody>
                    <a:bodyPr/>
                    <a:lstStyle/>
                    <a:p>
                      <a:r>
                        <a:rPr lang="en-GB" dirty="0" smtClean="0"/>
                        <a:t>Set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Costume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Music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1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3782"/>
            <a:ext cx="8229600" cy="5486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1. Read through your chosen scene</a:t>
            </a:r>
          </a:p>
          <a:p>
            <a:pPr marL="0" indent="0">
              <a:buNone/>
            </a:pPr>
            <a:r>
              <a:rPr lang="en-GB" dirty="0" smtClean="0"/>
              <a:t>2. Sketch the scene, include specific details and justify these elements: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Lighting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Sound effects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Props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Music </a:t>
            </a:r>
            <a:r>
              <a:rPr lang="en-US" sz="2000" b="1" dirty="0" smtClean="0">
                <a:solidFill>
                  <a:srgbClr val="FF0000"/>
                </a:solidFill>
              </a:rPr>
              <a:t>if required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Set / stage furniture</a:t>
            </a: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/>
              <a:t>3. Complete specific costume designs for at least 2 characters, again justify your choices.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</a:rPr>
              <a:t>Tip: for each element think what mood/atmosphere/message it will put across for the audience.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2648915"/>
            <a:ext cx="3463637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Tip: Do some research to make you think about the different elements.</a:t>
            </a:r>
            <a:endParaRPr lang="en-GB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3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Read pages 19-23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52455"/>
          </a:xfr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Answer:</a:t>
            </a:r>
          </a:p>
          <a:p>
            <a:r>
              <a:rPr lang="en-US" dirty="0" smtClean="0"/>
              <a:t>What have they done?</a:t>
            </a:r>
          </a:p>
          <a:p>
            <a:endParaRPr lang="en-US" dirty="0" smtClean="0"/>
          </a:p>
          <a:p>
            <a:r>
              <a:rPr lang="en-US" dirty="0" smtClean="0"/>
              <a:t>How do they feel about it?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98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3892"/>
            <a:ext cx="9144000" cy="678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4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7901" y="0"/>
            <a:ext cx="12183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Task 1-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055"/>
            <a:ext cx="5569527" cy="516774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Create a storyboard of 6 still images that show what happened to Adam.</a:t>
            </a:r>
          </a:p>
          <a:p>
            <a:r>
              <a:rPr lang="en-US" dirty="0"/>
              <a:t>Use </a:t>
            </a:r>
            <a:r>
              <a:rPr lang="en-US" dirty="0" smtClean="0"/>
              <a:t>PLACARDS (in the storyboard) </a:t>
            </a:r>
            <a:r>
              <a:rPr lang="en-US" dirty="0"/>
              <a:t>showing lines from the play that contrast to what was happening e.g. ‘He was laughing’ and images shows him being beaten </a:t>
            </a:r>
            <a:r>
              <a:rPr lang="en-US" dirty="0" smtClean="0"/>
              <a:t>up.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Add some lines of narration to the images.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65333" y="169333"/>
            <a:ext cx="2667000" cy="397031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KEY WORDS</a:t>
            </a:r>
          </a:p>
          <a:p>
            <a:endParaRPr lang="en-US" dirty="0" smtClean="0"/>
          </a:p>
          <a:p>
            <a:r>
              <a:rPr lang="en-US" dirty="0" smtClean="0"/>
              <a:t>FACIAL </a:t>
            </a:r>
            <a:r>
              <a:rPr lang="en-US" dirty="0"/>
              <a:t>EXPRESSIONS</a:t>
            </a:r>
          </a:p>
          <a:p>
            <a:r>
              <a:rPr lang="en-US" dirty="0"/>
              <a:t>POWER AND DYNAMICS</a:t>
            </a:r>
          </a:p>
          <a:p>
            <a:r>
              <a:rPr lang="en-US" dirty="0"/>
              <a:t>PROXEMICS</a:t>
            </a:r>
          </a:p>
          <a:p>
            <a:r>
              <a:rPr lang="en-US" dirty="0"/>
              <a:t>BODY LANGUAGE</a:t>
            </a:r>
          </a:p>
          <a:p>
            <a:r>
              <a:rPr lang="en-US" dirty="0"/>
              <a:t>SPACE</a:t>
            </a:r>
          </a:p>
          <a:p>
            <a:r>
              <a:rPr lang="en-US" dirty="0"/>
              <a:t>CONTRAST</a:t>
            </a:r>
          </a:p>
          <a:p>
            <a:r>
              <a:rPr lang="en-US" dirty="0"/>
              <a:t>EYE CONTACT</a:t>
            </a:r>
          </a:p>
          <a:p>
            <a:r>
              <a:rPr lang="en-US" dirty="0"/>
              <a:t>PITCH</a:t>
            </a:r>
          </a:p>
          <a:p>
            <a:r>
              <a:rPr lang="en-US" dirty="0"/>
              <a:t>TONE</a:t>
            </a:r>
          </a:p>
          <a:p>
            <a:r>
              <a:rPr lang="en-US" dirty="0"/>
              <a:t>PACE</a:t>
            </a:r>
          </a:p>
          <a:p>
            <a:r>
              <a:rPr lang="en-US" dirty="0"/>
              <a:t>TENSION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265333" y="4259766"/>
            <a:ext cx="266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Things that happened:</a:t>
            </a:r>
          </a:p>
          <a:p>
            <a:r>
              <a:rPr lang="en-US" dirty="0" smtClean="0"/>
              <a:t>Leaves</a:t>
            </a:r>
          </a:p>
          <a:p>
            <a:r>
              <a:rPr lang="en-US" dirty="0" smtClean="0"/>
              <a:t>Socks</a:t>
            </a:r>
          </a:p>
          <a:p>
            <a:r>
              <a:rPr lang="en-US" dirty="0" smtClean="0"/>
              <a:t>Nick vodka</a:t>
            </a:r>
          </a:p>
          <a:p>
            <a:r>
              <a:rPr lang="en-US" dirty="0" smtClean="0"/>
              <a:t>Punch</a:t>
            </a:r>
          </a:p>
          <a:p>
            <a:r>
              <a:rPr lang="en-US" dirty="0" smtClean="0"/>
              <a:t>Cigarette</a:t>
            </a:r>
          </a:p>
          <a:p>
            <a:r>
              <a:rPr lang="en-US" dirty="0" smtClean="0"/>
              <a:t>Motorway</a:t>
            </a:r>
          </a:p>
          <a:p>
            <a:r>
              <a:rPr lang="en-US" dirty="0" smtClean="0"/>
              <a:t>Climb fence</a:t>
            </a:r>
          </a:p>
          <a:p>
            <a:r>
              <a:rPr lang="en-US" dirty="0" smtClean="0"/>
              <a:t>Stone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140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the rest of scene 3- 24-26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Phil dominates this section- </a:t>
            </a:r>
          </a:p>
          <a:p>
            <a:r>
              <a:rPr lang="en-US" dirty="0" smtClean="0"/>
              <a:t>Answer:</a:t>
            </a:r>
          </a:p>
          <a:p>
            <a:r>
              <a:rPr lang="en-US" dirty="0"/>
              <a:t>W</a:t>
            </a:r>
            <a:r>
              <a:rPr lang="en-US" dirty="0" smtClean="0"/>
              <a:t>hy has the playwright done this? </a:t>
            </a:r>
          </a:p>
          <a:p>
            <a:endParaRPr lang="en-US" dirty="0"/>
          </a:p>
          <a:p>
            <a:r>
              <a:rPr lang="en-US" dirty="0" smtClean="0"/>
              <a:t>What do you think of Phil?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5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00100" y="0"/>
            <a:ext cx="11163299" cy="725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92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abducted</a:t>
            </a:r>
            <a:r>
              <a:rPr lang="en-GB" dirty="0"/>
              <a:t>, they'll be inquiries, police, mourning a </a:t>
            </a:r>
            <a:r>
              <a:rPr lang="en-GB" dirty="0" smtClean="0"/>
              <a:t>service and </a:t>
            </a:r>
            <a:r>
              <a:rPr lang="en-GB" dirty="0"/>
              <a:t>if everyone keeps their mouths shut we should be </a:t>
            </a:r>
            <a:r>
              <a:rPr lang="en-GB" dirty="0" smtClean="0"/>
              <a:t>fine. Any </a:t>
            </a:r>
            <a:r>
              <a:rPr lang="en-GB" dirty="0"/>
              <a:t>questions?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 smtClean="0"/>
              <a:t>They </a:t>
            </a:r>
            <a:r>
              <a:rPr lang="en-GB" i="1" dirty="0"/>
              <a:t>stare at him open </a:t>
            </a:r>
            <a:r>
              <a:rPr lang="en-GB" i="1" dirty="0" smtClean="0"/>
              <a:t>mouthed. He </a:t>
            </a:r>
            <a:r>
              <a:rPr lang="en-GB" i="1" dirty="0"/>
              <a:t>bends down. Picks up his </a:t>
            </a:r>
            <a:r>
              <a:rPr lang="en-GB" i="1" dirty="0" smtClean="0"/>
              <a:t>Coke. He starts </a:t>
            </a:r>
            <a:r>
              <a:rPr lang="en-GB" i="1" dirty="0"/>
              <a:t>to drink his Coke.</a:t>
            </a:r>
          </a:p>
        </p:txBody>
      </p:sp>
    </p:spTree>
    <p:extLst>
      <p:ext uri="{BB962C8B-B14F-4D97-AF65-F5344CB8AC3E}">
        <p14:creationId xmlns:p14="http://schemas.microsoft.com/office/powerpoint/2010/main" val="2930861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1686</TotalTime>
  <Words>818</Words>
  <Application>Microsoft Office PowerPoint</Application>
  <PresentationFormat>On-screen Show (4:3)</PresentationFormat>
  <Paragraphs>154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DNA by Dennis Kelly  Lesson 4</vt:lpstr>
      <vt:lpstr>Learning objectives</vt:lpstr>
      <vt:lpstr>Read pages 19-23</vt:lpstr>
      <vt:lpstr>PowerPoint Presentation</vt:lpstr>
      <vt:lpstr>PowerPoint Presentation</vt:lpstr>
      <vt:lpstr>Task 1-</vt:lpstr>
      <vt:lpstr>Read the rest of scene 3- 24-26</vt:lpstr>
      <vt:lpstr>PowerPoint Presentation</vt:lpstr>
      <vt:lpstr>PowerPoint Presentation</vt:lpstr>
      <vt:lpstr>Task 2</vt:lpstr>
      <vt:lpstr>DNA by Dennis Kelly  Lesson 5</vt:lpstr>
      <vt:lpstr>Task one- read Jan and Mark, Act 2 scene 1&amp;2, pgs. 29 - 41</vt:lpstr>
      <vt:lpstr>Task two- consciences of the characters</vt:lpstr>
      <vt:lpstr>Task two continued</vt:lpstr>
      <vt:lpstr>Task 3</vt:lpstr>
      <vt:lpstr>DNA by Dennis Kelly  Lesson 6</vt:lpstr>
      <vt:lpstr>Starter- Leah’s speech- Act 2, scene 4, pgs.41-43 </vt:lpstr>
      <vt:lpstr>Task 1- Jan and Mark Act 3 scene 1</vt:lpstr>
      <vt:lpstr>Script for cross-cutting</vt:lpstr>
      <vt:lpstr>Task 2- Act 3 scene 3 Read 47-59</vt:lpstr>
      <vt:lpstr>Task 3- Leah page 60-61</vt:lpstr>
      <vt:lpstr>Reflection - Answer</vt:lpstr>
      <vt:lpstr>DNA by Dennis Kelly  Lesson 7  Assessment task</vt:lpstr>
      <vt:lpstr>Task 1- Read pages 62-66 end of the play</vt:lpstr>
      <vt:lpstr>Assessment options</vt:lpstr>
      <vt:lpstr>Planning- Fill out the table</vt:lpstr>
      <vt:lpstr>Assessment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by Dennis Kelly</dc:title>
  <dc:creator>katharine figgess</dc:creator>
  <cp:lastModifiedBy>Emily Stones</cp:lastModifiedBy>
  <cp:revision>83</cp:revision>
  <cp:lastPrinted>2016-02-22T08:26:45Z</cp:lastPrinted>
  <dcterms:created xsi:type="dcterms:W3CDTF">2016-01-03T14:01:12Z</dcterms:created>
  <dcterms:modified xsi:type="dcterms:W3CDTF">2021-01-08T14:39:07Z</dcterms:modified>
</cp:coreProperties>
</file>