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664C-9587-4A09-A692-31F96326FB76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E26B-C456-46DD-A046-8C22E99255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68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AA45-0600-4D27-9634-10262BCFFA8A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0625"/>
            <a:ext cx="5438140" cy="3888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442"/>
            <a:ext cx="2945659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DB9D-0990-4EC5-85C3-43A600987B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3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DB9D-0990-4EC5-85C3-43A600987B8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2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youtube.com/watch?v=_TMqzoojgX0&amp;safe=true" TargetMode="External"/><Relationship Id="rId7" Type="http://schemas.openxmlformats.org/officeDocument/2006/relationships/hyperlink" Target="https://www.illuminate.digital/books/Food/eduqasfood/174-175/Cereals_worksheet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hyperlink" Target="https://www.youtube.com/watch?v=kxAEiHCErSA&amp;safe=true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xCSKLOuthU8&amp;safe=tru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93" y="0"/>
            <a:ext cx="9986125" cy="656136"/>
          </a:xfrm>
        </p:spPr>
        <p:txBody>
          <a:bodyPr>
            <a:normAutofit fontScale="90000"/>
          </a:bodyPr>
          <a:lstStyle/>
          <a:p>
            <a:r>
              <a:rPr lang="en-GB" dirty="0"/>
              <a:t>Food Preparation &amp; </a:t>
            </a:r>
            <a:r>
              <a:rPr lang="en-GB" dirty="0" smtClean="0"/>
              <a:t>Nutrition  - Cereals lesson </a:t>
            </a:r>
            <a:r>
              <a:rPr lang="en-GB" smtClean="0"/>
              <a:t>6 Rice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656136"/>
            <a:ext cx="1199548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 – To learn about how rice is grown and processed </a:t>
            </a: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(primary and secondary processing) </a:t>
            </a:r>
          </a:p>
          <a:p>
            <a:pPr lvl="0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know about the nutritional value of rice.</a:t>
            </a:r>
          </a:p>
          <a:p>
            <a:pPr lvl="0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understand what </a:t>
            </a:r>
            <a:r>
              <a:rPr lang="en-GB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</a:t>
            </a: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is and what causes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716609"/>
            <a:ext cx="1062171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Starter</a:t>
            </a:r>
            <a:r>
              <a:rPr lang="en-GB" sz="3200" dirty="0" smtClean="0"/>
              <a:t> –</a:t>
            </a:r>
            <a:r>
              <a:rPr lang="en-GB" sz="1600" dirty="0" smtClean="0"/>
              <a:t>	</a:t>
            </a:r>
            <a:r>
              <a:rPr lang="en-GB" sz="2400" dirty="0" smtClean="0"/>
              <a:t>Watch the 2 videos and use the information to answer the questions on worksheets  C21 &amp; 22. Stick the w/s into your 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407" y="4209569"/>
            <a:ext cx="1076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2931138"/>
            <a:ext cx="10505662" cy="892552"/>
          </a:xfrm>
          <a:prstGeom prst="rect">
            <a:avLst/>
          </a:prstGeom>
          <a:solidFill>
            <a:srgbClr val="0070C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 1. </a:t>
            </a:r>
            <a:r>
              <a:rPr lang="en-GB" sz="2400" dirty="0" smtClean="0"/>
              <a:t>Put todays date at the top of the page, then under the title Nutritional Value of Rice, explain what is in rice. P. 199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90451"/>
            <a:ext cx="11840705" cy="523220"/>
          </a:xfrm>
          <a:prstGeom prst="rect">
            <a:avLst/>
          </a:prstGeom>
          <a:solidFill>
            <a:srgbClr val="0070C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 2. </a:t>
            </a:r>
            <a:r>
              <a:rPr lang="en-GB" sz="2400" dirty="0" smtClean="0"/>
              <a:t>In your book, discuss what </a:t>
            </a:r>
            <a:r>
              <a:rPr lang="en-GB" sz="2400" dirty="0" err="1" smtClean="0"/>
              <a:t>Beri</a:t>
            </a:r>
            <a:r>
              <a:rPr lang="en-GB" sz="2400" dirty="0" smtClean="0"/>
              <a:t> </a:t>
            </a:r>
            <a:r>
              <a:rPr lang="en-GB" sz="2400" dirty="0" err="1" smtClean="0"/>
              <a:t>beri</a:t>
            </a:r>
            <a:r>
              <a:rPr lang="en-GB" sz="2400" dirty="0" smtClean="0"/>
              <a:t> is and what causes it. </a:t>
            </a:r>
            <a:endParaRPr lang="en-GB" sz="24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18" y="2931138"/>
            <a:ext cx="1574742" cy="1356563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18" y="1376746"/>
            <a:ext cx="1537252" cy="1537252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5661" y="5171661"/>
            <a:ext cx="1686339" cy="1686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9504" y="5764696"/>
            <a:ext cx="552615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picture for a link to the worksheets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8746435" y="6370983"/>
            <a:ext cx="1759226" cy="208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0293" y="0"/>
            <a:ext cx="9986125" cy="6561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Food Preparation &amp; </a:t>
            </a:r>
            <a:r>
              <a:rPr lang="en-GB" dirty="0" smtClean="0"/>
              <a:t>Nutrition Cereals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9547" y="1215189"/>
            <a:ext cx="104915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 Tuesday you will be making profiteroles – I will be demonstrating and you will be making notes. I suggest you watch videos on </a:t>
            </a:r>
            <a:r>
              <a:rPr lang="en-GB" sz="2400" dirty="0" err="1" smtClean="0"/>
              <a:t>Youtube</a:t>
            </a:r>
            <a:r>
              <a:rPr lang="en-GB" sz="2400" dirty="0" smtClean="0"/>
              <a:t> so that you know what you are doing.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Homework – complete all 3 worksheets. To be handed in on Monday.</a:t>
            </a:r>
            <a:endParaRPr lang="en-GB" sz="2800" dirty="0"/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27" y="4183050"/>
            <a:ext cx="4041473" cy="26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2895</TotalTime>
  <Words>161</Words>
  <Application>Microsoft Office PowerPoint</Application>
  <PresentationFormat>Widescreen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Trebuchet MS</vt:lpstr>
      <vt:lpstr>Wingdings 3</vt:lpstr>
      <vt:lpstr>Facet</vt:lpstr>
      <vt:lpstr>Food Preparation &amp; Nutrition  - Cereals lesson 6 Rice    </vt:lpstr>
      <vt:lpstr>Food Preparation &amp; Nutrition Cereals    </vt:lpstr>
    </vt:vector>
  </TitlesOfParts>
  <Company>Lakers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de Gay</dc:creator>
  <cp:lastModifiedBy>Lyn de-Gay</cp:lastModifiedBy>
  <cp:revision>237</cp:revision>
  <cp:lastPrinted>2018-02-21T12:44:43Z</cp:lastPrinted>
  <dcterms:created xsi:type="dcterms:W3CDTF">2017-02-01T08:33:25Z</dcterms:created>
  <dcterms:modified xsi:type="dcterms:W3CDTF">2021-03-01T17:21:42Z</dcterms:modified>
</cp:coreProperties>
</file>