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3" r:id="rId2"/>
    <p:sldId id="266" r:id="rId3"/>
  </p:sldIdLst>
  <p:sldSz cx="12192000" cy="6858000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993300"/>
    <a:srgbClr val="CC3300"/>
    <a:srgbClr val="FFFF99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2"/>
            <a:ext cx="2945659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5664C-9587-4A09-A692-31F96326FB76}" type="datetimeFigureOut">
              <a:rPr lang="en-GB" smtClean="0"/>
              <a:t>01/03/2021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442"/>
            <a:ext cx="2945659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7442"/>
            <a:ext cx="2945659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3E26B-C456-46DD-A046-8C22E99255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4684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2"/>
            <a:ext cx="2945659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8AAA45-0600-4D27-9634-10262BCFFA8A}" type="datetimeFigureOut">
              <a:rPr lang="en-GB" smtClean="0"/>
              <a:t>01/03/2021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0625"/>
            <a:ext cx="5438140" cy="3888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442"/>
            <a:ext cx="2945659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442"/>
            <a:ext cx="2945659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FDB9D-0990-4EC5-85C3-43A600987B8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6636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p.358</a:t>
            </a:r>
            <a:r>
              <a:rPr lang="en-GB" baseline="0" dirty="0" smtClean="0"/>
              <a:t> for videos on fermentation, coagulation &amp; </a:t>
            </a:r>
            <a:r>
              <a:rPr lang="en-GB" baseline="0" dirty="0" err="1" smtClean="0"/>
              <a:t>enzymic</a:t>
            </a:r>
            <a:r>
              <a:rPr lang="en-GB" baseline="0" dirty="0" smtClean="0"/>
              <a:t> browning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FDB9D-0990-4EC5-85C3-43A600987B88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8732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JuqOUBnJKU&amp;ab_channel=FDFchanne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580352" y="121653"/>
            <a:ext cx="11611647" cy="1320800"/>
          </a:xfrm>
        </p:spPr>
        <p:txBody>
          <a:bodyPr>
            <a:normAutofit/>
          </a:bodyPr>
          <a:lstStyle/>
          <a:p>
            <a:r>
              <a:rPr lang="en-GB" sz="2800" dirty="0"/>
              <a:t>Food Preparation &amp; Nutrition – Butter, Oil, Sugar &amp; Syrup – lesson </a:t>
            </a:r>
            <a:r>
              <a:rPr lang="en-GB" sz="2800" dirty="0" smtClean="0"/>
              <a:t>7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753" y="640365"/>
            <a:ext cx="10880559" cy="2062103"/>
          </a:xfrm>
          <a:prstGeom prst="rect">
            <a:avLst/>
          </a:prstGeom>
          <a:pattFill prst="dkVert">
            <a:fgClr>
              <a:srgbClr val="FFFF99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LO’s</a:t>
            </a:r>
          </a:p>
          <a:p>
            <a:r>
              <a:rPr lang="en-GB" sz="3200" dirty="0" smtClean="0"/>
              <a:t>The nutritional value of sugar in the diet.</a:t>
            </a:r>
          </a:p>
          <a:p>
            <a:r>
              <a:rPr lang="en-GB" sz="3200" dirty="0" smtClean="0"/>
              <a:t>The hidden sugar in food.</a:t>
            </a:r>
          </a:p>
          <a:p>
            <a:r>
              <a:rPr lang="en-GB" sz="3200" dirty="0" smtClean="0"/>
              <a:t>The function of sugars/sweeteners in food preparation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2777776"/>
            <a:ext cx="12022387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Starter – watch the video about sugar in the diet</a:t>
            </a:r>
            <a:endParaRPr lang="en-GB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-29817" y="4061778"/>
            <a:ext cx="11887200" cy="184665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Task 1. Write notes explaining the following terms: </a:t>
            </a:r>
          </a:p>
          <a:p>
            <a:r>
              <a:rPr lang="en-GB" sz="2400" dirty="0" smtClean="0"/>
              <a:t>Adding sweetness, Adding texture (include  the word ‘hygroscopic’), Adding colour, As a raising agent, For preservation, Fermentation, Coagulation, Foaming &amp; </a:t>
            </a:r>
            <a:r>
              <a:rPr lang="en-GB" sz="2400" dirty="0" err="1" smtClean="0"/>
              <a:t>Enzymic</a:t>
            </a:r>
            <a:r>
              <a:rPr lang="en-GB" sz="2400" dirty="0" smtClean="0"/>
              <a:t> browning.</a:t>
            </a:r>
            <a:endParaRPr lang="en-GB" dirty="0" smtClean="0"/>
          </a:p>
          <a:p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2" name="Picture 1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79312" y="1367095"/>
            <a:ext cx="1743075" cy="2619375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>
            <a:off x="8408504" y="2868424"/>
            <a:ext cx="2097157" cy="3315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63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/>
          </p:cNvSpPr>
          <p:nvPr/>
        </p:nvSpPr>
        <p:spPr>
          <a:xfrm>
            <a:off x="580352" y="121653"/>
            <a:ext cx="11611647" cy="13208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200" dirty="0" smtClean="0"/>
              <a:t>Food Preparation &amp; Nutrition – Butter, Oil, Sugar &amp; Syrup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916984"/>
            <a:ext cx="12022386" cy="95410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Task 2. Learn the terms in the blue ‘Key Terms’ box ready for a text next week.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2861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3942</TotalTime>
  <Words>135</Words>
  <Application>Microsoft Office PowerPoint</Application>
  <PresentationFormat>Widescreen</PresentationFormat>
  <Paragraphs>13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Trebuchet MS</vt:lpstr>
      <vt:lpstr>Wingdings 3</vt:lpstr>
      <vt:lpstr>Facet</vt:lpstr>
      <vt:lpstr>Food Preparation &amp; Nutrition – Butter, Oil, Sugar &amp; Syrup – lesson 7</vt:lpstr>
      <vt:lpstr>PowerPoint Presentation</vt:lpstr>
    </vt:vector>
  </TitlesOfParts>
  <Company>Lakers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 de Gay</dc:creator>
  <cp:lastModifiedBy>Lyn de-Gay</cp:lastModifiedBy>
  <cp:revision>365</cp:revision>
  <cp:lastPrinted>2018-05-09T11:12:05Z</cp:lastPrinted>
  <dcterms:created xsi:type="dcterms:W3CDTF">2017-02-01T08:33:25Z</dcterms:created>
  <dcterms:modified xsi:type="dcterms:W3CDTF">2021-03-01T17:48:37Z</dcterms:modified>
</cp:coreProperties>
</file>