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3" r:id="rId2"/>
    <p:sldId id="266" r:id="rId3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993300"/>
    <a:srgbClr val="CC3300"/>
    <a:srgbClr val="FFFF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5664C-9587-4A09-A692-31F96326FB76}" type="datetimeFigureOut">
              <a:rPr lang="en-GB" smtClean="0"/>
              <a:t>01/03/2021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442"/>
            <a:ext cx="2945659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442"/>
            <a:ext cx="2945659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3E26B-C456-46DD-A046-8C22E99255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684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AAA45-0600-4D27-9634-10262BCFFA8A}" type="datetimeFigureOut">
              <a:rPr lang="en-GB" smtClean="0"/>
              <a:t>01/03/2021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0625"/>
            <a:ext cx="5438140" cy="3888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442"/>
            <a:ext cx="2945659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442"/>
            <a:ext cx="2945659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FDB9D-0990-4EC5-85C3-43A600987B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636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FDB9D-0990-4EC5-85C3-43A600987B8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73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hyperlink" Target="https://www.nhs.uk/change4life/cutting-back-suga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580352" y="121653"/>
            <a:ext cx="11611647" cy="1320800"/>
          </a:xfrm>
        </p:spPr>
        <p:txBody>
          <a:bodyPr>
            <a:normAutofit/>
          </a:bodyPr>
          <a:lstStyle/>
          <a:p>
            <a:r>
              <a:rPr lang="en-GB" sz="2800" dirty="0"/>
              <a:t>Food Preparation &amp; Nutrition – Butter, Oil, Sugar </a:t>
            </a:r>
            <a:r>
              <a:rPr lang="en-GB" sz="2800"/>
              <a:t>&amp; Syrup</a:t>
            </a:r>
            <a:r>
              <a:rPr lang="en-GB" sz="2800" dirty="0"/>
              <a:t> </a:t>
            </a:r>
            <a:r>
              <a:rPr lang="en-GB" sz="2800"/>
              <a:t>– lesson </a:t>
            </a:r>
            <a:r>
              <a:rPr lang="en-GB" sz="2800" smtClean="0"/>
              <a:t>6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53" y="640365"/>
            <a:ext cx="10880559" cy="2062103"/>
          </a:xfrm>
          <a:prstGeom prst="rect">
            <a:avLst/>
          </a:prstGeom>
          <a:pattFill prst="dkVert">
            <a:fgClr>
              <a:srgbClr val="FFFF99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LO’s</a:t>
            </a:r>
          </a:p>
          <a:p>
            <a:r>
              <a:rPr lang="en-GB" sz="3200" dirty="0" smtClean="0"/>
              <a:t>The composition of artificial sweeteners.</a:t>
            </a:r>
          </a:p>
          <a:p>
            <a:r>
              <a:rPr lang="en-GB" sz="3200" dirty="0" smtClean="0"/>
              <a:t>The uses of artificial sweeteners in the diet.</a:t>
            </a:r>
          </a:p>
          <a:p>
            <a:r>
              <a:rPr lang="en-GB" sz="3200" dirty="0" smtClean="0"/>
              <a:t>The composition of sugar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676783"/>
            <a:ext cx="12022387" cy="13849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Starter – watch the video about swapping non-healthy breakfasts for healthier ones. Think about what you eat for breakfast – is it healthy or rammed full of hidden sugars? </a:t>
            </a:r>
            <a:endParaRPr lang="en-GB" sz="2800" dirty="0"/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625" y="650780"/>
            <a:ext cx="2619375" cy="1743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061778"/>
            <a:ext cx="11887200" cy="32316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 1. Watch the PowerPoint and make notes about the following: </a:t>
            </a:r>
          </a:p>
          <a:p>
            <a:r>
              <a:rPr lang="en-GB" sz="2400" dirty="0" smtClean="0"/>
              <a:t>Sugar is this country comes from sugar beet not cane, </a:t>
            </a:r>
            <a:r>
              <a:rPr lang="en-GB" sz="2400" dirty="0"/>
              <a:t>that </a:t>
            </a:r>
            <a:r>
              <a:rPr lang="en-GB" sz="2400" dirty="0" smtClean="0"/>
              <a:t>monosaccharides are simple sugars and disaccharides are two </a:t>
            </a:r>
            <a:r>
              <a:rPr lang="en-GB" sz="2400" dirty="0"/>
              <a:t>sugars joined </a:t>
            </a:r>
            <a:r>
              <a:rPr lang="en-GB" sz="2400" dirty="0" smtClean="0"/>
              <a:t>together. </a:t>
            </a:r>
            <a:endParaRPr lang="en-GB" sz="2400" dirty="0"/>
          </a:p>
          <a:p>
            <a:r>
              <a:rPr lang="en-GB" sz="2400" dirty="0" smtClean="0"/>
              <a:t>Monosaccharides are Glucose, Fructose and Galactose.</a:t>
            </a:r>
          </a:p>
          <a:p>
            <a:r>
              <a:rPr lang="en-GB" sz="2400" dirty="0" smtClean="0"/>
              <a:t>Disaccharides </a:t>
            </a:r>
            <a:r>
              <a:rPr lang="en-GB" sz="2400" dirty="0"/>
              <a:t>include sucrose, fructose, glucose, lactose and </a:t>
            </a:r>
            <a:r>
              <a:rPr lang="en-GB" sz="2400" dirty="0" smtClean="0"/>
              <a:t>maltose.</a:t>
            </a:r>
          </a:p>
          <a:p>
            <a:r>
              <a:rPr lang="en-GB" sz="2400" dirty="0" smtClean="0"/>
              <a:t>They </a:t>
            </a:r>
            <a:r>
              <a:rPr lang="en-GB" sz="2400" dirty="0"/>
              <a:t>occur naturally in fruits, vegetables and dairy products</a:t>
            </a:r>
            <a:r>
              <a:rPr lang="en-GB" sz="2400" dirty="0" smtClean="0"/>
              <a:t>. </a:t>
            </a:r>
            <a:endParaRPr lang="en-GB" sz="2400" dirty="0"/>
          </a:p>
          <a:p>
            <a:r>
              <a:rPr lang="en-GB" sz="2400" dirty="0"/>
              <a:t>They are also used as an ingredient in many foods and drinks products. 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026814"/>
              </p:ext>
            </p:extLst>
          </p:nvPr>
        </p:nvGraphicFramePr>
        <p:xfrm>
          <a:off x="10364786" y="5487749"/>
          <a:ext cx="1827213" cy="1370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resentation" r:id="rId6" imgW="4570378" imgH="3427533" progId="PowerPoint.Show.12">
                  <p:embed/>
                </p:oleObj>
              </mc:Choice>
              <mc:Fallback>
                <p:oleObj name="Presentation" r:id="rId6" imgW="4570378" imgH="342753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364786" y="5487749"/>
                        <a:ext cx="1827213" cy="1370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363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580352" y="121653"/>
            <a:ext cx="11611647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dirty="0" smtClean="0"/>
              <a:t>Food Preparation &amp; Nutrition – Butter, Oil, Sugar &amp; Syrup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16984"/>
            <a:ext cx="12022386" cy="224676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Task 2. Read pages 352 &amp; 353 and read about artificial sweeteners and their uses.</a:t>
            </a:r>
          </a:p>
          <a:p>
            <a:endParaRPr lang="en-GB" sz="2800" dirty="0"/>
          </a:p>
          <a:p>
            <a:r>
              <a:rPr lang="en-GB" sz="2800" dirty="0" smtClean="0"/>
              <a:t>Task 3. Read about the nutritional value of sugar and about the hidden sugar in food. Do you know what this means? 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163753"/>
            <a:ext cx="1219199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Task 4. Complete w/s BOM 6. If necessary, complete for homework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57225" y="4295775"/>
            <a:ext cx="982027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Next practical – find your own recipe that uses honey as a sweetener.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61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3929</TotalTime>
  <Words>232</Words>
  <Application>Microsoft Office PowerPoint</Application>
  <PresentationFormat>Widescreen</PresentationFormat>
  <Paragraphs>21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Trebuchet MS</vt:lpstr>
      <vt:lpstr>Wingdings 3</vt:lpstr>
      <vt:lpstr>Facet</vt:lpstr>
      <vt:lpstr>Presentation</vt:lpstr>
      <vt:lpstr>Food Preparation &amp; Nutrition – Butter, Oil, Sugar &amp; Syrup – lesson 6</vt:lpstr>
      <vt:lpstr>PowerPoint Presentation</vt:lpstr>
    </vt:vector>
  </TitlesOfParts>
  <Company>Lakers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 de Gay</dc:creator>
  <cp:lastModifiedBy>Lyn de-Gay</cp:lastModifiedBy>
  <cp:revision>361</cp:revision>
  <cp:lastPrinted>2018-05-09T11:12:05Z</cp:lastPrinted>
  <dcterms:created xsi:type="dcterms:W3CDTF">2017-02-01T08:33:25Z</dcterms:created>
  <dcterms:modified xsi:type="dcterms:W3CDTF">2021-03-01T17:46:55Z</dcterms:modified>
</cp:coreProperties>
</file>